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8D8"/>
    <a:srgbClr val="3C91D8"/>
    <a:srgbClr val="32D8C0"/>
    <a:srgbClr val="2BBAED"/>
    <a:srgbClr val="3EBFEE"/>
    <a:srgbClr val="669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EAC91-A42F-41A2-9E28-A32416FFCF31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C1A6C-79D1-43DE-8583-CAC4B9A8D1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2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 userDrawn="1"/>
        </p:nvGrpSpPr>
        <p:grpSpPr>
          <a:xfrm>
            <a:off x="-40341" y="626621"/>
            <a:ext cx="9234562" cy="6281683"/>
            <a:chOff x="-40341" y="626621"/>
            <a:chExt cx="9234562" cy="6281683"/>
          </a:xfrm>
        </p:grpSpPr>
        <p:sp>
          <p:nvSpPr>
            <p:cNvPr id="7" name="Shape 33"/>
            <p:cNvSpPr/>
            <p:nvPr userDrawn="1"/>
          </p:nvSpPr>
          <p:spPr>
            <a:xfrm>
              <a:off x="-24279" y="820429"/>
              <a:ext cx="9218500" cy="60878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8740" h="243515" extrusionOk="0">
                  <a:moveTo>
                    <a:pt x="309" y="263"/>
                  </a:moveTo>
                  <a:lnTo>
                    <a:pt x="16502" y="11294"/>
                  </a:lnTo>
                  <a:lnTo>
                    <a:pt x="31551" y="5122"/>
                  </a:lnTo>
                  <a:lnTo>
                    <a:pt x="62412" y="4991"/>
                  </a:lnTo>
                  <a:lnTo>
                    <a:pt x="77652" y="0"/>
                  </a:lnTo>
                  <a:lnTo>
                    <a:pt x="92892" y="13527"/>
                  </a:lnTo>
                  <a:lnTo>
                    <a:pt x="107942" y="21276"/>
                  </a:lnTo>
                  <a:lnTo>
                    <a:pt x="122991" y="21145"/>
                  </a:lnTo>
                  <a:lnTo>
                    <a:pt x="138993" y="10375"/>
                  </a:lnTo>
                  <a:lnTo>
                    <a:pt x="154043" y="7880"/>
                  </a:lnTo>
                  <a:lnTo>
                    <a:pt x="168711" y="2349"/>
                  </a:lnTo>
                  <a:lnTo>
                    <a:pt x="184332" y="14841"/>
                  </a:lnTo>
                  <a:lnTo>
                    <a:pt x="199572" y="15274"/>
                  </a:lnTo>
                  <a:lnTo>
                    <a:pt x="214622" y="25085"/>
                  </a:lnTo>
                  <a:lnTo>
                    <a:pt x="230052" y="25085"/>
                  </a:lnTo>
                  <a:lnTo>
                    <a:pt x="246054" y="20094"/>
                  </a:lnTo>
                  <a:lnTo>
                    <a:pt x="261104" y="20094"/>
                  </a:lnTo>
                  <a:lnTo>
                    <a:pt x="275391" y="11426"/>
                  </a:lnTo>
                  <a:lnTo>
                    <a:pt x="291584" y="16810"/>
                  </a:lnTo>
                  <a:lnTo>
                    <a:pt x="305871" y="8143"/>
                  </a:lnTo>
                  <a:lnTo>
                    <a:pt x="336732" y="8012"/>
                  </a:lnTo>
                  <a:lnTo>
                    <a:pt x="351782" y="11294"/>
                  </a:lnTo>
                  <a:lnTo>
                    <a:pt x="367593" y="2758"/>
                  </a:lnTo>
                  <a:cubicBezTo>
                    <a:pt x="367871" y="44140"/>
                    <a:pt x="368462" y="201750"/>
                    <a:pt x="368740" y="243132"/>
                  </a:cubicBezTo>
                  <a:lnTo>
                    <a:pt x="0" y="243515"/>
                  </a:lnTo>
                  <a:cubicBezTo>
                    <a:pt x="103" y="201480"/>
                    <a:pt x="206" y="42298"/>
                    <a:pt x="309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8" name="Shape 34"/>
            <p:cNvSpPr/>
            <p:nvPr userDrawn="1"/>
          </p:nvSpPr>
          <p:spPr>
            <a:xfrm>
              <a:off x="-16554" y="956516"/>
              <a:ext cx="9210775" cy="59279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8431" h="237117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8407" y="180310"/>
                    <a:pt x="368431" y="237117"/>
                  </a:cubicBezTo>
                  <a:lnTo>
                    <a:pt x="72" y="236804"/>
                  </a:lnTo>
                  <a:lnTo>
                    <a:pt x="0" y="5516"/>
                  </a:ln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9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2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13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4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5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6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17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8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42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9" name="标题 48"/>
          <p:cNvSpPr>
            <a:spLocks noGrp="1"/>
          </p:cNvSpPr>
          <p:nvPr>
            <p:ph type="title" hasCustomPrompt="1"/>
          </p:nvPr>
        </p:nvSpPr>
        <p:spPr>
          <a:xfrm>
            <a:off x="628650" y="1963132"/>
            <a:ext cx="7886700" cy="132556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6" name="灯片编号占位符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07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9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10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1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4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5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7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5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20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4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6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 algn="ctr">
              <a:defRPr sz="2400"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8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9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0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3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4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5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4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19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5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8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9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0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3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4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5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4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19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5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 userDrawn="1"/>
        </p:nvGrpSpPr>
        <p:grpSpPr>
          <a:xfrm>
            <a:off x="-40341" y="2280609"/>
            <a:ext cx="9229574" cy="4609445"/>
            <a:chOff x="-40341" y="2280609"/>
            <a:chExt cx="9229574" cy="4609445"/>
          </a:xfrm>
        </p:grpSpPr>
        <p:sp>
          <p:nvSpPr>
            <p:cNvPr id="7" name="Shape 33"/>
            <p:cNvSpPr/>
            <p:nvPr userDrawn="1"/>
          </p:nvSpPr>
          <p:spPr>
            <a:xfrm>
              <a:off x="-24279" y="2474417"/>
              <a:ext cx="9192050" cy="44108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682" h="176435" extrusionOk="0">
                  <a:moveTo>
                    <a:pt x="309" y="263"/>
                  </a:moveTo>
                  <a:lnTo>
                    <a:pt x="16502" y="11294"/>
                  </a:lnTo>
                  <a:lnTo>
                    <a:pt x="31551" y="5122"/>
                  </a:lnTo>
                  <a:lnTo>
                    <a:pt x="62412" y="4991"/>
                  </a:lnTo>
                  <a:lnTo>
                    <a:pt x="77652" y="0"/>
                  </a:lnTo>
                  <a:lnTo>
                    <a:pt x="92892" y="13527"/>
                  </a:lnTo>
                  <a:lnTo>
                    <a:pt x="107942" y="21276"/>
                  </a:lnTo>
                  <a:lnTo>
                    <a:pt x="122991" y="21145"/>
                  </a:lnTo>
                  <a:lnTo>
                    <a:pt x="138993" y="10375"/>
                  </a:lnTo>
                  <a:lnTo>
                    <a:pt x="154043" y="7880"/>
                  </a:lnTo>
                  <a:lnTo>
                    <a:pt x="168711" y="2349"/>
                  </a:lnTo>
                  <a:lnTo>
                    <a:pt x="184332" y="14841"/>
                  </a:lnTo>
                  <a:lnTo>
                    <a:pt x="199572" y="15274"/>
                  </a:lnTo>
                  <a:lnTo>
                    <a:pt x="214622" y="25085"/>
                  </a:lnTo>
                  <a:lnTo>
                    <a:pt x="230052" y="25085"/>
                  </a:lnTo>
                  <a:lnTo>
                    <a:pt x="246054" y="20094"/>
                  </a:lnTo>
                  <a:lnTo>
                    <a:pt x="261104" y="20094"/>
                  </a:lnTo>
                  <a:lnTo>
                    <a:pt x="275391" y="11426"/>
                  </a:lnTo>
                  <a:lnTo>
                    <a:pt x="291584" y="16810"/>
                  </a:lnTo>
                  <a:lnTo>
                    <a:pt x="305871" y="8143"/>
                  </a:lnTo>
                  <a:lnTo>
                    <a:pt x="336732" y="8012"/>
                  </a:lnTo>
                  <a:lnTo>
                    <a:pt x="351782" y="11294"/>
                  </a:lnTo>
                  <a:lnTo>
                    <a:pt x="367593" y="2758"/>
                  </a:lnTo>
                  <a:cubicBezTo>
                    <a:pt x="367871" y="44140"/>
                    <a:pt x="367386" y="135053"/>
                    <a:pt x="367664" y="176435"/>
                  </a:cubicBezTo>
                  <a:lnTo>
                    <a:pt x="0" y="176280"/>
                  </a:lnTo>
                  <a:cubicBezTo>
                    <a:pt x="103" y="134245"/>
                    <a:pt x="206" y="42298"/>
                    <a:pt x="309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8" name="Shape 34"/>
            <p:cNvSpPr/>
            <p:nvPr userDrawn="1"/>
          </p:nvSpPr>
          <p:spPr>
            <a:xfrm>
              <a:off x="-16554" y="2610504"/>
              <a:ext cx="9183875" cy="4279550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171182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113613"/>
                    <a:pt x="367355" y="170420"/>
                  </a:cubicBezTo>
                  <a:lnTo>
                    <a:pt x="72" y="171182"/>
                  </a:lnTo>
                  <a:lnTo>
                    <a:pt x="0" y="5516"/>
                  </a:ln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9" name="Shape 35"/>
            <p:cNvSpPr/>
            <p:nvPr userDrawn="1"/>
          </p:nvSpPr>
          <p:spPr>
            <a:xfrm rot="8100000">
              <a:off x="1850476" y="2280609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36"/>
            <p:cNvSpPr/>
            <p:nvPr userDrawn="1"/>
          </p:nvSpPr>
          <p:spPr>
            <a:xfrm rot="8100000">
              <a:off x="6041476" y="2564459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7"/>
            <p:cNvSpPr/>
            <p:nvPr userDrawn="1"/>
          </p:nvSpPr>
          <p:spPr>
            <a:xfrm rot="8100000">
              <a:off x="7184476" y="2597809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2" name="Shape 38"/>
            <p:cNvGrpSpPr/>
            <p:nvPr userDrawn="1"/>
          </p:nvGrpSpPr>
          <p:grpSpPr>
            <a:xfrm>
              <a:off x="-7029" y="2490116"/>
              <a:ext cx="9167825" cy="595300"/>
              <a:chOff x="-9525" y="4462475"/>
              <a:chExt cx="9167825" cy="595300"/>
            </a:xfrm>
          </p:grpSpPr>
          <p:sp>
            <p:nvSpPr>
              <p:cNvPr id="13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4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5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6" name="Shape 42"/>
            <p:cNvGrpSpPr/>
            <p:nvPr userDrawn="1"/>
          </p:nvGrpSpPr>
          <p:grpSpPr>
            <a:xfrm>
              <a:off x="-40341" y="2471128"/>
              <a:ext cx="9229574" cy="642787"/>
              <a:chOff x="-42837" y="4443487"/>
              <a:chExt cx="9229574" cy="642787"/>
            </a:xfrm>
          </p:grpSpPr>
          <p:sp>
            <p:nvSpPr>
              <p:cNvPr id="17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8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42" name="Shape 68"/>
            <p:cNvSpPr/>
            <p:nvPr userDrawn="1"/>
          </p:nvSpPr>
          <p:spPr>
            <a:xfrm>
              <a:off x="2993196" y="2613841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69"/>
            <p:cNvSpPr/>
            <p:nvPr userDrawn="1"/>
          </p:nvSpPr>
          <p:spPr>
            <a:xfrm>
              <a:off x="1088196" y="2899591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70"/>
            <p:cNvSpPr/>
            <p:nvPr userDrawn="1"/>
          </p:nvSpPr>
          <p:spPr>
            <a:xfrm>
              <a:off x="4898196" y="2543672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71"/>
            <p:cNvSpPr/>
            <p:nvPr userDrawn="1"/>
          </p:nvSpPr>
          <p:spPr>
            <a:xfrm rot="8100000">
              <a:off x="8702445" y="2356809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7" name="标题 46"/>
          <p:cNvSpPr>
            <a:spLocks noGrp="1"/>
          </p:cNvSpPr>
          <p:nvPr>
            <p:ph type="title" hasCustomPrompt="1"/>
          </p:nvPr>
        </p:nvSpPr>
        <p:spPr>
          <a:xfrm>
            <a:off x="628650" y="3486563"/>
            <a:ext cx="7886700" cy="1325563"/>
          </a:xfr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</p:spTree>
    <p:extLst>
      <p:ext uri="{BB962C8B-B14F-4D97-AF65-F5344CB8AC3E}">
        <p14:creationId xmlns:p14="http://schemas.microsoft.com/office/powerpoint/2010/main" val="154349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 userDrawn="1"/>
        </p:nvGrpSpPr>
        <p:grpSpPr>
          <a:xfrm>
            <a:off x="-40341" y="2280609"/>
            <a:ext cx="9229574" cy="4609445"/>
            <a:chOff x="-40341" y="2280609"/>
            <a:chExt cx="9229574" cy="4609445"/>
          </a:xfrm>
        </p:grpSpPr>
        <p:sp>
          <p:nvSpPr>
            <p:cNvPr id="7" name="Shape 33"/>
            <p:cNvSpPr/>
            <p:nvPr userDrawn="1"/>
          </p:nvSpPr>
          <p:spPr>
            <a:xfrm>
              <a:off x="-24279" y="2474417"/>
              <a:ext cx="9192050" cy="44108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682" h="176435" extrusionOk="0">
                  <a:moveTo>
                    <a:pt x="309" y="263"/>
                  </a:moveTo>
                  <a:lnTo>
                    <a:pt x="16502" y="11294"/>
                  </a:lnTo>
                  <a:lnTo>
                    <a:pt x="31551" y="5122"/>
                  </a:lnTo>
                  <a:lnTo>
                    <a:pt x="62412" y="4991"/>
                  </a:lnTo>
                  <a:lnTo>
                    <a:pt x="77652" y="0"/>
                  </a:lnTo>
                  <a:lnTo>
                    <a:pt x="92892" y="13527"/>
                  </a:lnTo>
                  <a:lnTo>
                    <a:pt x="107942" y="21276"/>
                  </a:lnTo>
                  <a:lnTo>
                    <a:pt x="122991" y="21145"/>
                  </a:lnTo>
                  <a:lnTo>
                    <a:pt x="138993" y="10375"/>
                  </a:lnTo>
                  <a:lnTo>
                    <a:pt x="154043" y="7880"/>
                  </a:lnTo>
                  <a:lnTo>
                    <a:pt x="168711" y="2349"/>
                  </a:lnTo>
                  <a:lnTo>
                    <a:pt x="184332" y="14841"/>
                  </a:lnTo>
                  <a:lnTo>
                    <a:pt x="199572" y="15274"/>
                  </a:lnTo>
                  <a:lnTo>
                    <a:pt x="214622" y="25085"/>
                  </a:lnTo>
                  <a:lnTo>
                    <a:pt x="230052" y="25085"/>
                  </a:lnTo>
                  <a:lnTo>
                    <a:pt x="246054" y="20094"/>
                  </a:lnTo>
                  <a:lnTo>
                    <a:pt x="261104" y="20094"/>
                  </a:lnTo>
                  <a:lnTo>
                    <a:pt x="275391" y="11426"/>
                  </a:lnTo>
                  <a:lnTo>
                    <a:pt x="291584" y="16810"/>
                  </a:lnTo>
                  <a:lnTo>
                    <a:pt x="305871" y="8143"/>
                  </a:lnTo>
                  <a:lnTo>
                    <a:pt x="336732" y="8012"/>
                  </a:lnTo>
                  <a:lnTo>
                    <a:pt x="351782" y="11294"/>
                  </a:lnTo>
                  <a:lnTo>
                    <a:pt x="367593" y="2758"/>
                  </a:lnTo>
                  <a:cubicBezTo>
                    <a:pt x="367871" y="44140"/>
                    <a:pt x="367386" y="135053"/>
                    <a:pt x="367664" y="176435"/>
                  </a:cubicBezTo>
                  <a:lnTo>
                    <a:pt x="0" y="176280"/>
                  </a:lnTo>
                  <a:cubicBezTo>
                    <a:pt x="103" y="134245"/>
                    <a:pt x="206" y="42298"/>
                    <a:pt x="309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8" name="Shape 34"/>
            <p:cNvSpPr/>
            <p:nvPr userDrawn="1"/>
          </p:nvSpPr>
          <p:spPr>
            <a:xfrm>
              <a:off x="-16554" y="2610504"/>
              <a:ext cx="9183875" cy="4279550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171182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113613"/>
                    <a:pt x="367355" y="170420"/>
                  </a:cubicBezTo>
                  <a:lnTo>
                    <a:pt x="72" y="171182"/>
                  </a:lnTo>
                  <a:lnTo>
                    <a:pt x="0" y="5516"/>
                  </a:ln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9" name="Shape 35"/>
            <p:cNvSpPr/>
            <p:nvPr userDrawn="1"/>
          </p:nvSpPr>
          <p:spPr>
            <a:xfrm rot="8100000">
              <a:off x="1850476" y="2280609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36"/>
            <p:cNvSpPr/>
            <p:nvPr userDrawn="1"/>
          </p:nvSpPr>
          <p:spPr>
            <a:xfrm rot="8100000">
              <a:off x="6041476" y="2564459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CEF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7"/>
            <p:cNvSpPr/>
            <p:nvPr userDrawn="1"/>
          </p:nvSpPr>
          <p:spPr>
            <a:xfrm rot="8100000">
              <a:off x="7184476" y="2597809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2" name="Shape 38"/>
            <p:cNvGrpSpPr/>
            <p:nvPr userDrawn="1"/>
          </p:nvGrpSpPr>
          <p:grpSpPr>
            <a:xfrm>
              <a:off x="-7029" y="2490116"/>
              <a:ext cx="9167825" cy="595300"/>
              <a:chOff x="-9525" y="4462475"/>
              <a:chExt cx="9167825" cy="595300"/>
            </a:xfrm>
          </p:grpSpPr>
          <p:sp>
            <p:nvSpPr>
              <p:cNvPr id="13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4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5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6" name="Shape 42"/>
            <p:cNvGrpSpPr/>
            <p:nvPr userDrawn="1"/>
          </p:nvGrpSpPr>
          <p:grpSpPr>
            <a:xfrm>
              <a:off x="-40341" y="2471128"/>
              <a:ext cx="9229574" cy="642787"/>
              <a:chOff x="-42837" y="4443487"/>
              <a:chExt cx="9229574" cy="642787"/>
            </a:xfrm>
          </p:grpSpPr>
          <p:sp>
            <p:nvSpPr>
              <p:cNvPr id="17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8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42" name="Shape 68"/>
            <p:cNvSpPr/>
            <p:nvPr userDrawn="1"/>
          </p:nvSpPr>
          <p:spPr>
            <a:xfrm>
              <a:off x="2993196" y="2613841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69"/>
            <p:cNvSpPr/>
            <p:nvPr userDrawn="1"/>
          </p:nvSpPr>
          <p:spPr>
            <a:xfrm>
              <a:off x="1088196" y="2899591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70"/>
            <p:cNvSpPr/>
            <p:nvPr userDrawn="1"/>
          </p:nvSpPr>
          <p:spPr>
            <a:xfrm>
              <a:off x="4898196" y="2543672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71"/>
            <p:cNvSpPr/>
            <p:nvPr userDrawn="1"/>
          </p:nvSpPr>
          <p:spPr>
            <a:xfrm rot="8100000">
              <a:off x="8702445" y="2356809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7146227" y="3609163"/>
            <a:ext cx="1603860" cy="1864479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buNone/>
              <a:defRPr lang="zh-CN" altLang="en-US" sz="11500" b="1" kern="1200" dirty="0" smtClean="0">
                <a:solidFill>
                  <a:schemeClr val="bg1"/>
                </a:solidFill>
                <a:latin typeface="Oswald"/>
                <a:ea typeface="Oswald"/>
                <a:cs typeface="Oswald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825083" y="3678779"/>
            <a:ext cx="5600608" cy="937965"/>
          </a:xfrm>
        </p:spPr>
        <p:txBody>
          <a:bodyPr anchor="b"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单击此处编辑节标题样式</a:t>
            </a:r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329072" y="4833573"/>
            <a:ext cx="4068118" cy="543803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单击此处编辑副标题样式</a:t>
            </a: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9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10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1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4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5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7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5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20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4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6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69561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>
                <a:solidFill>
                  <a:schemeClr val="tx1"/>
                </a:solidFill>
              </a:defRPr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9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10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1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4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5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7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5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20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4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6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73310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87385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11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12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3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6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7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8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9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7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22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4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5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6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8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0B0F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386200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0B0F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400462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7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8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9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2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3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4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5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3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18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4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6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7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8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1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2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3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4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2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17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8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0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3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0341" y="5921343"/>
            <a:ext cx="9229574" cy="969182"/>
            <a:chOff x="-40341" y="626621"/>
            <a:chExt cx="9229574" cy="969182"/>
          </a:xfrm>
        </p:grpSpPr>
        <p:sp>
          <p:nvSpPr>
            <p:cNvPr id="9" name="Shape 33"/>
            <p:cNvSpPr/>
            <p:nvPr userDrawn="1"/>
          </p:nvSpPr>
          <p:spPr>
            <a:xfrm>
              <a:off x="-18454" y="820428"/>
              <a:ext cx="9186225" cy="775375"/>
            </a:xfrm>
            <a:custGeom>
              <a:avLst/>
              <a:gdLst>
                <a:gd name="connsiteX0" fmla="*/ 309 w 368426"/>
                <a:gd name="connsiteY0" fmla="*/ 263 h 176280"/>
                <a:gd name="connsiteX1" fmla="*/ 16502 w 368426"/>
                <a:gd name="connsiteY1" fmla="*/ 11294 h 176280"/>
                <a:gd name="connsiteX2" fmla="*/ 31551 w 368426"/>
                <a:gd name="connsiteY2" fmla="*/ 5122 h 176280"/>
                <a:gd name="connsiteX3" fmla="*/ 62412 w 368426"/>
                <a:gd name="connsiteY3" fmla="*/ 4991 h 176280"/>
                <a:gd name="connsiteX4" fmla="*/ 77652 w 368426"/>
                <a:gd name="connsiteY4" fmla="*/ 0 h 176280"/>
                <a:gd name="connsiteX5" fmla="*/ 92892 w 368426"/>
                <a:gd name="connsiteY5" fmla="*/ 13527 h 176280"/>
                <a:gd name="connsiteX6" fmla="*/ 107942 w 368426"/>
                <a:gd name="connsiteY6" fmla="*/ 21276 h 176280"/>
                <a:gd name="connsiteX7" fmla="*/ 122991 w 368426"/>
                <a:gd name="connsiteY7" fmla="*/ 21145 h 176280"/>
                <a:gd name="connsiteX8" fmla="*/ 138993 w 368426"/>
                <a:gd name="connsiteY8" fmla="*/ 10375 h 176280"/>
                <a:gd name="connsiteX9" fmla="*/ 154043 w 368426"/>
                <a:gd name="connsiteY9" fmla="*/ 7880 h 176280"/>
                <a:gd name="connsiteX10" fmla="*/ 168711 w 368426"/>
                <a:gd name="connsiteY10" fmla="*/ 2349 h 176280"/>
                <a:gd name="connsiteX11" fmla="*/ 184332 w 368426"/>
                <a:gd name="connsiteY11" fmla="*/ 14841 h 176280"/>
                <a:gd name="connsiteX12" fmla="*/ 199572 w 368426"/>
                <a:gd name="connsiteY12" fmla="*/ 15274 h 176280"/>
                <a:gd name="connsiteX13" fmla="*/ 214622 w 368426"/>
                <a:gd name="connsiteY13" fmla="*/ 25085 h 176280"/>
                <a:gd name="connsiteX14" fmla="*/ 230052 w 368426"/>
                <a:gd name="connsiteY14" fmla="*/ 25085 h 176280"/>
                <a:gd name="connsiteX15" fmla="*/ 246054 w 368426"/>
                <a:gd name="connsiteY15" fmla="*/ 20094 h 176280"/>
                <a:gd name="connsiteX16" fmla="*/ 261104 w 368426"/>
                <a:gd name="connsiteY16" fmla="*/ 20094 h 176280"/>
                <a:gd name="connsiteX17" fmla="*/ 275391 w 368426"/>
                <a:gd name="connsiteY17" fmla="*/ 11426 h 176280"/>
                <a:gd name="connsiteX18" fmla="*/ 291584 w 368426"/>
                <a:gd name="connsiteY18" fmla="*/ 16810 h 176280"/>
                <a:gd name="connsiteX19" fmla="*/ 305871 w 368426"/>
                <a:gd name="connsiteY19" fmla="*/ 8143 h 176280"/>
                <a:gd name="connsiteX20" fmla="*/ 336732 w 368426"/>
                <a:gd name="connsiteY20" fmla="*/ 8012 h 176280"/>
                <a:gd name="connsiteX21" fmla="*/ 351782 w 368426"/>
                <a:gd name="connsiteY21" fmla="*/ 11294 h 176280"/>
                <a:gd name="connsiteX22" fmla="*/ 367593 w 368426"/>
                <a:gd name="connsiteY22" fmla="*/ 2758 h 176280"/>
                <a:gd name="connsiteX23" fmla="*/ 368426 w 368426"/>
                <a:gd name="connsiteY23" fmla="*/ 126905 h 176280"/>
                <a:gd name="connsiteX24" fmla="*/ 0 w 368426"/>
                <a:gd name="connsiteY24" fmla="*/ 176280 h 176280"/>
                <a:gd name="connsiteX25" fmla="*/ 309 w 368426"/>
                <a:gd name="connsiteY25" fmla="*/ 263 h 176280"/>
                <a:gd name="connsiteX0" fmla="*/ 309 w 367682"/>
                <a:gd name="connsiteY0" fmla="*/ 263 h 176435"/>
                <a:gd name="connsiteX1" fmla="*/ 16502 w 367682"/>
                <a:gd name="connsiteY1" fmla="*/ 11294 h 176435"/>
                <a:gd name="connsiteX2" fmla="*/ 31551 w 367682"/>
                <a:gd name="connsiteY2" fmla="*/ 5122 h 176435"/>
                <a:gd name="connsiteX3" fmla="*/ 62412 w 367682"/>
                <a:gd name="connsiteY3" fmla="*/ 4991 h 176435"/>
                <a:gd name="connsiteX4" fmla="*/ 77652 w 367682"/>
                <a:gd name="connsiteY4" fmla="*/ 0 h 176435"/>
                <a:gd name="connsiteX5" fmla="*/ 92892 w 367682"/>
                <a:gd name="connsiteY5" fmla="*/ 13527 h 176435"/>
                <a:gd name="connsiteX6" fmla="*/ 107942 w 367682"/>
                <a:gd name="connsiteY6" fmla="*/ 21276 h 176435"/>
                <a:gd name="connsiteX7" fmla="*/ 122991 w 367682"/>
                <a:gd name="connsiteY7" fmla="*/ 21145 h 176435"/>
                <a:gd name="connsiteX8" fmla="*/ 138993 w 367682"/>
                <a:gd name="connsiteY8" fmla="*/ 10375 h 176435"/>
                <a:gd name="connsiteX9" fmla="*/ 154043 w 367682"/>
                <a:gd name="connsiteY9" fmla="*/ 7880 h 176435"/>
                <a:gd name="connsiteX10" fmla="*/ 168711 w 367682"/>
                <a:gd name="connsiteY10" fmla="*/ 2349 h 176435"/>
                <a:gd name="connsiteX11" fmla="*/ 184332 w 367682"/>
                <a:gd name="connsiteY11" fmla="*/ 14841 h 176435"/>
                <a:gd name="connsiteX12" fmla="*/ 199572 w 367682"/>
                <a:gd name="connsiteY12" fmla="*/ 15274 h 176435"/>
                <a:gd name="connsiteX13" fmla="*/ 214622 w 367682"/>
                <a:gd name="connsiteY13" fmla="*/ 25085 h 176435"/>
                <a:gd name="connsiteX14" fmla="*/ 230052 w 367682"/>
                <a:gd name="connsiteY14" fmla="*/ 25085 h 176435"/>
                <a:gd name="connsiteX15" fmla="*/ 246054 w 367682"/>
                <a:gd name="connsiteY15" fmla="*/ 20094 h 176435"/>
                <a:gd name="connsiteX16" fmla="*/ 261104 w 367682"/>
                <a:gd name="connsiteY16" fmla="*/ 20094 h 176435"/>
                <a:gd name="connsiteX17" fmla="*/ 275391 w 367682"/>
                <a:gd name="connsiteY17" fmla="*/ 11426 h 176435"/>
                <a:gd name="connsiteX18" fmla="*/ 291584 w 367682"/>
                <a:gd name="connsiteY18" fmla="*/ 16810 h 176435"/>
                <a:gd name="connsiteX19" fmla="*/ 305871 w 367682"/>
                <a:gd name="connsiteY19" fmla="*/ 8143 h 176435"/>
                <a:gd name="connsiteX20" fmla="*/ 336732 w 367682"/>
                <a:gd name="connsiteY20" fmla="*/ 8012 h 176435"/>
                <a:gd name="connsiteX21" fmla="*/ 351782 w 367682"/>
                <a:gd name="connsiteY21" fmla="*/ 11294 h 176435"/>
                <a:gd name="connsiteX22" fmla="*/ 367593 w 367682"/>
                <a:gd name="connsiteY22" fmla="*/ 2758 h 176435"/>
                <a:gd name="connsiteX23" fmla="*/ 367664 w 367682"/>
                <a:gd name="connsiteY23" fmla="*/ 176435 h 176435"/>
                <a:gd name="connsiteX24" fmla="*/ 0 w 367682"/>
                <a:gd name="connsiteY24" fmla="*/ 176280 h 176435"/>
                <a:gd name="connsiteX25" fmla="*/ 309 w 367682"/>
                <a:gd name="connsiteY25" fmla="*/ 263 h 176435"/>
                <a:gd name="connsiteX0" fmla="*/ 309 w 367682"/>
                <a:gd name="connsiteY0" fmla="*/ 263 h 243515"/>
                <a:gd name="connsiteX1" fmla="*/ 16502 w 367682"/>
                <a:gd name="connsiteY1" fmla="*/ 11294 h 243515"/>
                <a:gd name="connsiteX2" fmla="*/ 31551 w 367682"/>
                <a:gd name="connsiteY2" fmla="*/ 5122 h 243515"/>
                <a:gd name="connsiteX3" fmla="*/ 62412 w 367682"/>
                <a:gd name="connsiteY3" fmla="*/ 4991 h 243515"/>
                <a:gd name="connsiteX4" fmla="*/ 77652 w 367682"/>
                <a:gd name="connsiteY4" fmla="*/ 0 h 243515"/>
                <a:gd name="connsiteX5" fmla="*/ 92892 w 367682"/>
                <a:gd name="connsiteY5" fmla="*/ 13527 h 243515"/>
                <a:gd name="connsiteX6" fmla="*/ 107942 w 367682"/>
                <a:gd name="connsiteY6" fmla="*/ 21276 h 243515"/>
                <a:gd name="connsiteX7" fmla="*/ 122991 w 367682"/>
                <a:gd name="connsiteY7" fmla="*/ 21145 h 243515"/>
                <a:gd name="connsiteX8" fmla="*/ 138993 w 367682"/>
                <a:gd name="connsiteY8" fmla="*/ 10375 h 243515"/>
                <a:gd name="connsiteX9" fmla="*/ 154043 w 367682"/>
                <a:gd name="connsiteY9" fmla="*/ 7880 h 243515"/>
                <a:gd name="connsiteX10" fmla="*/ 168711 w 367682"/>
                <a:gd name="connsiteY10" fmla="*/ 2349 h 243515"/>
                <a:gd name="connsiteX11" fmla="*/ 184332 w 367682"/>
                <a:gd name="connsiteY11" fmla="*/ 14841 h 243515"/>
                <a:gd name="connsiteX12" fmla="*/ 199572 w 367682"/>
                <a:gd name="connsiteY12" fmla="*/ 15274 h 243515"/>
                <a:gd name="connsiteX13" fmla="*/ 214622 w 367682"/>
                <a:gd name="connsiteY13" fmla="*/ 25085 h 243515"/>
                <a:gd name="connsiteX14" fmla="*/ 230052 w 367682"/>
                <a:gd name="connsiteY14" fmla="*/ 25085 h 243515"/>
                <a:gd name="connsiteX15" fmla="*/ 246054 w 367682"/>
                <a:gd name="connsiteY15" fmla="*/ 20094 h 243515"/>
                <a:gd name="connsiteX16" fmla="*/ 261104 w 367682"/>
                <a:gd name="connsiteY16" fmla="*/ 20094 h 243515"/>
                <a:gd name="connsiteX17" fmla="*/ 275391 w 367682"/>
                <a:gd name="connsiteY17" fmla="*/ 11426 h 243515"/>
                <a:gd name="connsiteX18" fmla="*/ 291584 w 367682"/>
                <a:gd name="connsiteY18" fmla="*/ 16810 h 243515"/>
                <a:gd name="connsiteX19" fmla="*/ 305871 w 367682"/>
                <a:gd name="connsiteY19" fmla="*/ 8143 h 243515"/>
                <a:gd name="connsiteX20" fmla="*/ 336732 w 367682"/>
                <a:gd name="connsiteY20" fmla="*/ 8012 h 243515"/>
                <a:gd name="connsiteX21" fmla="*/ 351782 w 367682"/>
                <a:gd name="connsiteY21" fmla="*/ 11294 h 243515"/>
                <a:gd name="connsiteX22" fmla="*/ 367593 w 367682"/>
                <a:gd name="connsiteY22" fmla="*/ 2758 h 243515"/>
                <a:gd name="connsiteX23" fmla="*/ 367664 w 367682"/>
                <a:gd name="connsiteY23" fmla="*/ 176435 h 243515"/>
                <a:gd name="connsiteX24" fmla="*/ 0 w 367682"/>
                <a:gd name="connsiteY24" fmla="*/ 243515 h 243515"/>
                <a:gd name="connsiteX25" fmla="*/ 309 w 367682"/>
                <a:gd name="connsiteY25" fmla="*/ 263 h 243515"/>
                <a:gd name="connsiteX0" fmla="*/ 309 w 368740"/>
                <a:gd name="connsiteY0" fmla="*/ 263 h 243515"/>
                <a:gd name="connsiteX1" fmla="*/ 16502 w 368740"/>
                <a:gd name="connsiteY1" fmla="*/ 11294 h 243515"/>
                <a:gd name="connsiteX2" fmla="*/ 31551 w 368740"/>
                <a:gd name="connsiteY2" fmla="*/ 5122 h 243515"/>
                <a:gd name="connsiteX3" fmla="*/ 62412 w 368740"/>
                <a:gd name="connsiteY3" fmla="*/ 4991 h 243515"/>
                <a:gd name="connsiteX4" fmla="*/ 77652 w 368740"/>
                <a:gd name="connsiteY4" fmla="*/ 0 h 243515"/>
                <a:gd name="connsiteX5" fmla="*/ 92892 w 368740"/>
                <a:gd name="connsiteY5" fmla="*/ 13527 h 243515"/>
                <a:gd name="connsiteX6" fmla="*/ 107942 w 368740"/>
                <a:gd name="connsiteY6" fmla="*/ 21276 h 243515"/>
                <a:gd name="connsiteX7" fmla="*/ 122991 w 368740"/>
                <a:gd name="connsiteY7" fmla="*/ 21145 h 243515"/>
                <a:gd name="connsiteX8" fmla="*/ 138993 w 368740"/>
                <a:gd name="connsiteY8" fmla="*/ 10375 h 243515"/>
                <a:gd name="connsiteX9" fmla="*/ 154043 w 368740"/>
                <a:gd name="connsiteY9" fmla="*/ 7880 h 243515"/>
                <a:gd name="connsiteX10" fmla="*/ 168711 w 368740"/>
                <a:gd name="connsiteY10" fmla="*/ 2349 h 243515"/>
                <a:gd name="connsiteX11" fmla="*/ 184332 w 368740"/>
                <a:gd name="connsiteY11" fmla="*/ 14841 h 243515"/>
                <a:gd name="connsiteX12" fmla="*/ 199572 w 368740"/>
                <a:gd name="connsiteY12" fmla="*/ 15274 h 243515"/>
                <a:gd name="connsiteX13" fmla="*/ 214622 w 368740"/>
                <a:gd name="connsiteY13" fmla="*/ 25085 h 243515"/>
                <a:gd name="connsiteX14" fmla="*/ 230052 w 368740"/>
                <a:gd name="connsiteY14" fmla="*/ 25085 h 243515"/>
                <a:gd name="connsiteX15" fmla="*/ 246054 w 368740"/>
                <a:gd name="connsiteY15" fmla="*/ 20094 h 243515"/>
                <a:gd name="connsiteX16" fmla="*/ 261104 w 368740"/>
                <a:gd name="connsiteY16" fmla="*/ 20094 h 243515"/>
                <a:gd name="connsiteX17" fmla="*/ 275391 w 368740"/>
                <a:gd name="connsiteY17" fmla="*/ 11426 h 243515"/>
                <a:gd name="connsiteX18" fmla="*/ 291584 w 368740"/>
                <a:gd name="connsiteY18" fmla="*/ 16810 h 243515"/>
                <a:gd name="connsiteX19" fmla="*/ 305871 w 368740"/>
                <a:gd name="connsiteY19" fmla="*/ 8143 h 243515"/>
                <a:gd name="connsiteX20" fmla="*/ 336732 w 368740"/>
                <a:gd name="connsiteY20" fmla="*/ 8012 h 243515"/>
                <a:gd name="connsiteX21" fmla="*/ 351782 w 368740"/>
                <a:gd name="connsiteY21" fmla="*/ 11294 h 243515"/>
                <a:gd name="connsiteX22" fmla="*/ 367593 w 368740"/>
                <a:gd name="connsiteY22" fmla="*/ 2758 h 243515"/>
                <a:gd name="connsiteX23" fmla="*/ 368740 w 368740"/>
                <a:gd name="connsiteY23" fmla="*/ 243132 h 243515"/>
                <a:gd name="connsiteX24" fmla="*/ 0 w 368740"/>
                <a:gd name="connsiteY24" fmla="*/ 243515 h 243515"/>
                <a:gd name="connsiteX25" fmla="*/ 309 w 368740"/>
                <a:gd name="connsiteY25" fmla="*/ 263 h 243515"/>
                <a:gd name="connsiteX0" fmla="*/ 16 w 368447"/>
                <a:gd name="connsiteY0" fmla="*/ 263 h 243132"/>
                <a:gd name="connsiteX1" fmla="*/ 16209 w 368447"/>
                <a:gd name="connsiteY1" fmla="*/ 11294 h 243132"/>
                <a:gd name="connsiteX2" fmla="*/ 31258 w 368447"/>
                <a:gd name="connsiteY2" fmla="*/ 5122 h 243132"/>
                <a:gd name="connsiteX3" fmla="*/ 62119 w 368447"/>
                <a:gd name="connsiteY3" fmla="*/ 4991 h 243132"/>
                <a:gd name="connsiteX4" fmla="*/ 77359 w 368447"/>
                <a:gd name="connsiteY4" fmla="*/ 0 h 243132"/>
                <a:gd name="connsiteX5" fmla="*/ 92599 w 368447"/>
                <a:gd name="connsiteY5" fmla="*/ 13527 h 243132"/>
                <a:gd name="connsiteX6" fmla="*/ 107649 w 368447"/>
                <a:gd name="connsiteY6" fmla="*/ 21276 h 243132"/>
                <a:gd name="connsiteX7" fmla="*/ 122698 w 368447"/>
                <a:gd name="connsiteY7" fmla="*/ 21145 h 243132"/>
                <a:gd name="connsiteX8" fmla="*/ 138700 w 368447"/>
                <a:gd name="connsiteY8" fmla="*/ 10375 h 243132"/>
                <a:gd name="connsiteX9" fmla="*/ 153750 w 368447"/>
                <a:gd name="connsiteY9" fmla="*/ 7880 h 243132"/>
                <a:gd name="connsiteX10" fmla="*/ 168418 w 368447"/>
                <a:gd name="connsiteY10" fmla="*/ 2349 h 243132"/>
                <a:gd name="connsiteX11" fmla="*/ 184039 w 368447"/>
                <a:gd name="connsiteY11" fmla="*/ 14841 h 243132"/>
                <a:gd name="connsiteX12" fmla="*/ 199279 w 368447"/>
                <a:gd name="connsiteY12" fmla="*/ 15274 h 243132"/>
                <a:gd name="connsiteX13" fmla="*/ 214329 w 368447"/>
                <a:gd name="connsiteY13" fmla="*/ 25085 h 243132"/>
                <a:gd name="connsiteX14" fmla="*/ 229759 w 368447"/>
                <a:gd name="connsiteY14" fmla="*/ 25085 h 243132"/>
                <a:gd name="connsiteX15" fmla="*/ 245761 w 368447"/>
                <a:gd name="connsiteY15" fmla="*/ 20094 h 243132"/>
                <a:gd name="connsiteX16" fmla="*/ 260811 w 368447"/>
                <a:gd name="connsiteY16" fmla="*/ 20094 h 243132"/>
                <a:gd name="connsiteX17" fmla="*/ 275098 w 368447"/>
                <a:gd name="connsiteY17" fmla="*/ 11426 h 243132"/>
                <a:gd name="connsiteX18" fmla="*/ 291291 w 368447"/>
                <a:gd name="connsiteY18" fmla="*/ 16810 h 243132"/>
                <a:gd name="connsiteX19" fmla="*/ 305578 w 368447"/>
                <a:gd name="connsiteY19" fmla="*/ 8143 h 243132"/>
                <a:gd name="connsiteX20" fmla="*/ 336439 w 368447"/>
                <a:gd name="connsiteY20" fmla="*/ 8012 h 243132"/>
                <a:gd name="connsiteX21" fmla="*/ 351489 w 368447"/>
                <a:gd name="connsiteY21" fmla="*/ 11294 h 243132"/>
                <a:gd name="connsiteX22" fmla="*/ 367300 w 368447"/>
                <a:gd name="connsiteY22" fmla="*/ 2758 h 243132"/>
                <a:gd name="connsiteX23" fmla="*/ 368447 w 368447"/>
                <a:gd name="connsiteY23" fmla="*/ 243132 h 243132"/>
                <a:gd name="connsiteX24" fmla="*/ 245 w 368447"/>
                <a:gd name="connsiteY24" fmla="*/ 45036 h 243132"/>
                <a:gd name="connsiteX25" fmla="*/ 16 w 368447"/>
                <a:gd name="connsiteY25" fmla="*/ 263 h 243132"/>
                <a:gd name="connsiteX0" fmla="*/ 16 w 367389"/>
                <a:gd name="connsiteY0" fmla="*/ 263 h 45036"/>
                <a:gd name="connsiteX1" fmla="*/ 16209 w 367389"/>
                <a:gd name="connsiteY1" fmla="*/ 11294 h 45036"/>
                <a:gd name="connsiteX2" fmla="*/ 31258 w 367389"/>
                <a:gd name="connsiteY2" fmla="*/ 5122 h 45036"/>
                <a:gd name="connsiteX3" fmla="*/ 62119 w 367389"/>
                <a:gd name="connsiteY3" fmla="*/ 4991 h 45036"/>
                <a:gd name="connsiteX4" fmla="*/ 77359 w 367389"/>
                <a:gd name="connsiteY4" fmla="*/ 0 h 45036"/>
                <a:gd name="connsiteX5" fmla="*/ 92599 w 367389"/>
                <a:gd name="connsiteY5" fmla="*/ 13527 h 45036"/>
                <a:gd name="connsiteX6" fmla="*/ 107649 w 367389"/>
                <a:gd name="connsiteY6" fmla="*/ 21276 h 45036"/>
                <a:gd name="connsiteX7" fmla="*/ 122698 w 367389"/>
                <a:gd name="connsiteY7" fmla="*/ 21145 h 45036"/>
                <a:gd name="connsiteX8" fmla="*/ 138700 w 367389"/>
                <a:gd name="connsiteY8" fmla="*/ 10375 h 45036"/>
                <a:gd name="connsiteX9" fmla="*/ 153750 w 367389"/>
                <a:gd name="connsiteY9" fmla="*/ 7880 h 45036"/>
                <a:gd name="connsiteX10" fmla="*/ 168418 w 367389"/>
                <a:gd name="connsiteY10" fmla="*/ 2349 h 45036"/>
                <a:gd name="connsiteX11" fmla="*/ 184039 w 367389"/>
                <a:gd name="connsiteY11" fmla="*/ 14841 h 45036"/>
                <a:gd name="connsiteX12" fmla="*/ 199279 w 367389"/>
                <a:gd name="connsiteY12" fmla="*/ 15274 h 45036"/>
                <a:gd name="connsiteX13" fmla="*/ 214329 w 367389"/>
                <a:gd name="connsiteY13" fmla="*/ 25085 h 45036"/>
                <a:gd name="connsiteX14" fmla="*/ 229759 w 367389"/>
                <a:gd name="connsiteY14" fmla="*/ 25085 h 45036"/>
                <a:gd name="connsiteX15" fmla="*/ 245761 w 367389"/>
                <a:gd name="connsiteY15" fmla="*/ 20094 h 45036"/>
                <a:gd name="connsiteX16" fmla="*/ 260811 w 367389"/>
                <a:gd name="connsiteY16" fmla="*/ 20094 h 45036"/>
                <a:gd name="connsiteX17" fmla="*/ 275098 w 367389"/>
                <a:gd name="connsiteY17" fmla="*/ 11426 h 45036"/>
                <a:gd name="connsiteX18" fmla="*/ 291291 w 367389"/>
                <a:gd name="connsiteY18" fmla="*/ 16810 h 45036"/>
                <a:gd name="connsiteX19" fmla="*/ 305578 w 367389"/>
                <a:gd name="connsiteY19" fmla="*/ 8143 h 45036"/>
                <a:gd name="connsiteX20" fmla="*/ 336439 w 367389"/>
                <a:gd name="connsiteY20" fmla="*/ 8012 h 45036"/>
                <a:gd name="connsiteX21" fmla="*/ 351489 w 367389"/>
                <a:gd name="connsiteY21" fmla="*/ 11294 h 45036"/>
                <a:gd name="connsiteX22" fmla="*/ 367300 w 367389"/>
                <a:gd name="connsiteY22" fmla="*/ 2758 h 45036"/>
                <a:gd name="connsiteX23" fmla="*/ 367371 w 367389"/>
                <a:gd name="connsiteY23" fmla="*/ 43040 h 45036"/>
                <a:gd name="connsiteX24" fmla="*/ 245 w 367389"/>
                <a:gd name="connsiteY24" fmla="*/ 45036 h 45036"/>
                <a:gd name="connsiteX25" fmla="*/ 16 w 367389"/>
                <a:gd name="connsiteY25" fmla="*/ 263 h 45036"/>
                <a:gd name="connsiteX0" fmla="*/ 76 w 367449"/>
                <a:gd name="connsiteY0" fmla="*/ 263 h 43040"/>
                <a:gd name="connsiteX1" fmla="*/ 16269 w 367449"/>
                <a:gd name="connsiteY1" fmla="*/ 11294 h 43040"/>
                <a:gd name="connsiteX2" fmla="*/ 31318 w 367449"/>
                <a:gd name="connsiteY2" fmla="*/ 5122 h 43040"/>
                <a:gd name="connsiteX3" fmla="*/ 62179 w 367449"/>
                <a:gd name="connsiteY3" fmla="*/ 4991 h 43040"/>
                <a:gd name="connsiteX4" fmla="*/ 77419 w 367449"/>
                <a:gd name="connsiteY4" fmla="*/ 0 h 43040"/>
                <a:gd name="connsiteX5" fmla="*/ 92659 w 367449"/>
                <a:gd name="connsiteY5" fmla="*/ 13527 h 43040"/>
                <a:gd name="connsiteX6" fmla="*/ 107709 w 367449"/>
                <a:gd name="connsiteY6" fmla="*/ 21276 h 43040"/>
                <a:gd name="connsiteX7" fmla="*/ 122758 w 367449"/>
                <a:gd name="connsiteY7" fmla="*/ 21145 h 43040"/>
                <a:gd name="connsiteX8" fmla="*/ 138760 w 367449"/>
                <a:gd name="connsiteY8" fmla="*/ 10375 h 43040"/>
                <a:gd name="connsiteX9" fmla="*/ 153810 w 367449"/>
                <a:gd name="connsiteY9" fmla="*/ 7880 h 43040"/>
                <a:gd name="connsiteX10" fmla="*/ 168478 w 367449"/>
                <a:gd name="connsiteY10" fmla="*/ 2349 h 43040"/>
                <a:gd name="connsiteX11" fmla="*/ 184099 w 367449"/>
                <a:gd name="connsiteY11" fmla="*/ 14841 h 43040"/>
                <a:gd name="connsiteX12" fmla="*/ 199339 w 367449"/>
                <a:gd name="connsiteY12" fmla="*/ 15274 h 43040"/>
                <a:gd name="connsiteX13" fmla="*/ 214389 w 367449"/>
                <a:gd name="connsiteY13" fmla="*/ 25085 h 43040"/>
                <a:gd name="connsiteX14" fmla="*/ 229819 w 367449"/>
                <a:gd name="connsiteY14" fmla="*/ 25085 h 43040"/>
                <a:gd name="connsiteX15" fmla="*/ 245821 w 367449"/>
                <a:gd name="connsiteY15" fmla="*/ 20094 h 43040"/>
                <a:gd name="connsiteX16" fmla="*/ 260871 w 367449"/>
                <a:gd name="connsiteY16" fmla="*/ 20094 h 43040"/>
                <a:gd name="connsiteX17" fmla="*/ 275158 w 367449"/>
                <a:gd name="connsiteY17" fmla="*/ 11426 h 43040"/>
                <a:gd name="connsiteX18" fmla="*/ 291351 w 367449"/>
                <a:gd name="connsiteY18" fmla="*/ 16810 h 43040"/>
                <a:gd name="connsiteX19" fmla="*/ 305638 w 367449"/>
                <a:gd name="connsiteY19" fmla="*/ 8143 h 43040"/>
                <a:gd name="connsiteX20" fmla="*/ 336499 w 367449"/>
                <a:gd name="connsiteY20" fmla="*/ 8012 h 43040"/>
                <a:gd name="connsiteX21" fmla="*/ 351549 w 367449"/>
                <a:gd name="connsiteY21" fmla="*/ 11294 h 43040"/>
                <a:gd name="connsiteX22" fmla="*/ 367360 w 367449"/>
                <a:gd name="connsiteY22" fmla="*/ 2758 h 43040"/>
                <a:gd name="connsiteX23" fmla="*/ 367431 w 367449"/>
                <a:gd name="connsiteY23" fmla="*/ 43040 h 43040"/>
                <a:gd name="connsiteX24" fmla="*/ 0 w 367449"/>
                <a:gd name="connsiteY24" fmla="*/ 31015 h 43040"/>
                <a:gd name="connsiteX25" fmla="*/ 76 w 367449"/>
                <a:gd name="connsiteY25" fmla="*/ 263 h 43040"/>
                <a:gd name="connsiteX0" fmla="*/ 76 w 367449"/>
                <a:gd name="connsiteY0" fmla="*/ 263 h 31015"/>
                <a:gd name="connsiteX1" fmla="*/ 16269 w 367449"/>
                <a:gd name="connsiteY1" fmla="*/ 11294 h 31015"/>
                <a:gd name="connsiteX2" fmla="*/ 31318 w 367449"/>
                <a:gd name="connsiteY2" fmla="*/ 5122 h 31015"/>
                <a:gd name="connsiteX3" fmla="*/ 62179 w 367449"/>
                <a:gd name="connsiteY3" fmla="*/ 4991 h 31015"/>
                <a:gd name="connsiteX4" fmla="*/ 77419 w 367449"/>
                <a:gd name="connsiteY4" fmla="*/ 0 h 31015"/>
                <a:gd name="connsiteX5" fmla="*/ 92659 w 367449"/>
                <a:gd name="connsiteY5" fmla="*/ 13527 h 31015"/>
                <a:gd name="connsiteX6" fmla="*/ 107709 w 367449"/>
                <a:gd name="connsiteY6" fmla="*/ 21276 h 31015"/>
                <a:gd name="connsiteX7" fmla="*/ 122758 w 367449"/>
                <a:gd name="connsiteY7" fmla="*/ 21145 h 31015"/>
                <a:gd name="connsiteX8" fmla="*/ 138760 w 367449"/>
                <a:gd name="connsiteY8" fmla="*/ 10375 h 31015"/>
                <a:gd name="connsiteX9" fmla="*/ 153810 w 367449"/>
                <a:gd name="connsiteY9" fmla="*/ 7880 h 31015"/>
                <a:gd name="connsiteX10" fmla="*/ 168478 w 367449"/>
                <a:gd name="connsiteY10" fmla="*/ 2349 h 31015"/>
                <a:gd name="connsiteX11" fmla="*/ 184099 w 367449"/>
                <a:gd name="connsiteY11" fmla="*/ 14841 h 31015"/>
                <a:gd name="connsiteX12" fmla="*/ 199339 w 367449"/>
                <a:gd name="connsiteY12" fmla="*/ 15274 h 31015"/>
                <a:gd name="connsiteX13" fmla="*/ 214389 w 367449"/>
                <a:gd name="connsiteY13" fmla="*/ 25085 h 31015"/>
                <a:gd name="connsiteX14" fmla="*/ 229819 w 367449"/>
                <a:gd name="connsiteY14" fmla="*/ 25085 h 31015"/>
                <a:gd name="connsiteX15" fmla="*/ 245821 w 367449"/>
                <a:gd name="connsiteY15" fmla="*/ 20094 h 31015"/>
                <a:gd name="connsiteX16" fmla="*/ 260871 w 367449"/>
                <a:gd name="connsiteY16" fmla="*/ 20094 h 31015"/>
                <a:gd name="connsiteX17" fmla="*/ 275158 w 367449"/>
                <a:gd name="connsiteY17" fmla="*/ 11426 h 31015"/>
                <a:gd name="connsiteX18" fmla="*/ 291351 w 367449"/>
                <a:gd name="connsiteY18" fmla="*/ 16810 h 31015"/>
                <a:gd name="connsiteX19" fmla="*/ 305638 w 367449"/>
                <a:gd name="connsiteY19" fmla="*/ 8143 h 31015"/>
                <a:gd name="connsiteX20" fmla="*/ 336499 w 367449"/>
                <a:gd name="connsiteY20" fmla="*/ 8012 h 31015"/>
                <a:gd name="connsiteX21" fmla="*/ 351549 w 367449"/>
                <a:gd name="connsiteY21" fmla="*/ 11294 h 31015"/>
                <a:gd name="connsiteX22" fmla="*/ 367360 w 367449"/>
                <a:gd name="connsiteY22" fmla="*/ 2758 h 31015"/>
                <a:gd name="connsiteX23" fmla="*/ 367431 w 367449"/>
                <a:gd name="connsiteY23" fmla="*/ 30238 h 31015"/>
                <a:gd name="connsiteX24" fmla="*/ 0 w 367449"/>
                <a:gd name="connsiteY24" fmla="*/ 31015 h 31015"/>
                <a:gd name="connsiteX25" fmla="*/ 76 w 367449"/>
                <a:gd name="connsiteY25" fmla="*/ 263 h 3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449" h="31015" extrusionOk="0">
                  <a:moveTo>
                    <a:pt x="76" y="263"/>
                  </a:moveTo>
                  <a:lnTo>
                    <a:pt x="16269" y="11294"/>
                  </a:lnTo>
                  <a:lnTo>
                    <a:pt x="31318" y="5122"/>
                  </a:lnTo>
                  <a:lnTo>
                    <a:pt x="62179" y="4991"/>
                  </a:lnTo>
                  <a:lnTo>
                    <a:pt x="77419" y="0"/>
                  </a:lnTo>
                  <a:lnTo>
                    <a:pt x="92659" y="13527"/>
                  </a:lnTo>
                  <a:lnTo>
                    <a:pt x="107709" y="21276"/>
                  </a:lnTo>
                  <a:lnTo>
                    <a:pt x="122758" y="21145"/>
                  </a:lnTo>
                  <a:lnTo>
                    <a:pt x="138760" y="10375"/>
                  </a:lnTo>
                  <a:lnTo>
                    <a:pt x="153810" y="7880"/>
                  </a:lnTo>
                  <a:lnTo>
                    <a:pt x="168478" y="2349"/>
                  </a:lnTo>
                  <a:lnTo>
                    <a:pt x="184099" y="14841"/>
                  </a:lnTo>
                  <a:lnTo>
                    <a:pt x="199339" y="15274"/>
                  </a:lnTo>
                  <a:lnTo>
                    <a:pt x="214389" y="25085"/>
                  </a:lnTo>
                  <a:lnTo>
                    <a:pt x="229819" y="25085"/>
                  </a:lnTo>
                  <a:lnTo>
                    <a:pt x="245821" y="20094"/>
                  </a:lnTo>
                  <a:lnTo>
                    <a:pt x="260871" y="20094"/>
                  </a:lnTo>
                  <a:lnTo>
                    <a:pt x="275158" y="11426"/>
                  </a:lnTo>
                  <a:lnTo>
                    <a:pt x="291351" y="16810"/>
                  </a:lnTo>
                  <a:lnTo>
                    <a:pt x="305638" y="8143"/>
                  </a:lnTo>
                  <a:lnTo>
                    <a:pt x="336499" y="8012"/>
                  </a:lnTo>
                  <a:lnTo>
                    <a:pt x="351549" y="11294"/>
                  </a:lnTo>
                  <a:lnTo>
                    <a:pt x="367360" y="2758"/>
                  </a:lnTo>
                  <a:cubicBezTo>
                    <a:pt x="367638" y="44140"/>
                    <a:pt x="367153" y="-11144"/>
                    <a:pt x="367431" y="30238"/>
                  </a:cubicBezTo>
                  <a:lnTo>
                    <a:pt x="0" y="31015"/>
                  </a:lnTo>
                  <a:cubicBezTo>
                    <a:pt x="103" y="-11020"/>
                    <a:pt x="-27" y="42298"/>
                    <a:pt x="76" y="263"/>
                  </a:cubicBezTo>
                  <a:close/>
                </a:path>
              </a:pathLst>
            </a:custGeom>
            <a:solidFill>
              <a:schemeClr val="bg2">
                <a:alpha val="81920"/>
              </a:schemeClr>
            </a:solidFill>
            <a:ln>
              <a:noFill/>
            </a:ln>
          </p:spPr>
        </p:sp>
        <p:sp>
          <p:nvSpPr>
            <p:cNvPr id="10" name="Shape 34"/>
            <p:cNvSpPr/>
            <p:nvPr userDrawn="1"/>
          </p:nvSpPr>
          <p:spPr>
            <a:xfrm>
              <a:off x="-16554" y="956515"/>
              <a:ext cx="9183875" cy="638525"/>
            </a:xfrm>
            <a:custGeom>
              <a:avLst/>
              <a:gdLst>
                <a:gd name="connsiteX0" fmla="*/ 309 w 367664"/>
                <a:gd name="connsiteY0" fmla="*/ 5516 h 170420"/>
                <a:gd name="connsiteX1" fmla="*/ 16692 w 367664"/>
                <a:gd name="connsiteY1" fmla="*/ 11214 h 170420"/>
                <a:gd name="connsiteX2" fmla="*/ 47172 w 367664"/>
                <a:gd name="connsiteY2" fmla="*/ 11214 h 170420"/>
                <a:gd name="connsiteX3" fmla="*/ 62412 w 367664"/>
                <a:gd name="connsiteY3" fmla="*/ 6843 h 170420"/>
                <a:gd name="connsiteX4" fmla="*/ 77652 w 367664"/>
                <a:gd name="connsiteY4" fmla="*/ 16156 h 170420"/>
                <a:gd name="connsiteX5" fmla="*/ 92892 w 367664"/>
                <a:gd name="connsiteY5" fmla="*/ 16156 h 170420"/>
                <a:gd name="connsiteX6" fmla="*/ 107370 w 367664"/>
                <a:gd name="connsiteY6" fmla="*/ 11214 h 170420"/>
                <a:gd name="connsiteX7" fmla="*/ 122610 w 367664"/>
                <a:gd name="connsiteY7" fmla="*/ 8173 h 170420"/>
                <a:gd name="connsiteX8" fmla="*/ 138612 w 367664"/>
                <a:gd name="connsiteY8" fmla="*/ 8173 h 170420"/>
                <a:gd name="connsiteX9" fmla="*/ 153852 w 367664"/>
                <a:gd name="connsiteY9" fmla="*/ 10834 h 170420"/>
                <a:gd name="connsiteX10" fmla="*/ 168711 w 367664"/>
                <a:gd name="connsiteY10" fmla="*/ 7603 h 170420"/>
                <a:gd name="connsiteX11" fmla="*/ 183951 w 367664"/>
                <a:gd name="connsiteY11" fmla="*/ 12734 h 170420"/>
                <a:gd name="connsiteX12" fmla="*/ 199572 w 367664"/>
                <a:gd name="connsiteY12" fmla="*/ 20527 h 170420"/>
                <a:gd name="connsiteX13" fmla="*/ 214050 w 367664"/>
                <a:gd name="connsiteY13" fmla="*/ 15205 h 170420"/>
                <a:gd name="connsiteX14" fmla="*/ 229671 w 367664"/>
                <a:gd name="connsiteY14" fmla="*/ 15205 h 170420"/>
                <a:gd name="connsiteX15" fmla="*/ 245292 w 367664"/>
                <a:gd name="connsiteY15" fmla="*/ 5892 h 170420"/>
                <a:gd name="connsiteX16" fmla="*/ 260532 w 367664"/>
                <a:gd name="connsiteY16" fmla="*/ 11214 h 170420"/>
                <a:gd name="connsiteX17" fmla="*/ 275772 w 367664"/>
                <a:gd name="connsiteY17" fmla="*/ 11214 h 170420"/>
                <a:gd name="connsiteX18" fmla="*/ 291012 w 367664"/>
                <a:gd name="connsiteY18" fmla="*/ 6843 h 170420"/>
                <a:gd name="connsiteX19" fmla="*/ 321492 w 367664"/>
                <a:gd name="connsiteY19" fmla="*/ 6843 h 170420"/>
                <a:gd name="connsiteX20" fmla="*/ 336732 w 367664"/>
                <a:gd name="connsiteY20" fmla="*/ 15966 h 170420"/>
                <a:gd name="connsiteX21" fmla="*/ 351210 w 367664"/>
                <a:gd name="connsiteY21" fmla="*/ 12734 h 170420"/>
                <a:gd name="connsiteX22" fmla="*/ 367593 w 367664"/>
                <a:gd name="connsiteY22" fmla="*/ 0 h 170420"/>
                <a:gd name="connsiteX23" fmla="*/ 367664 w 367664"/>
                <a:gd name="connsiteY23" fmla="*/ 170420 h 170420"/>
                <a:gd name="connsiteX24" fmla="*/ 0 w 367664"/>
                <a:gd name="connsiteY24" fmla="*/ 121652 h 170420"/>
                <a:gd name="connsiteX25" fmla="*/ 309 w 367664"/>
                <a:gd name="connsiteY25" fmla="*/ 5516 h 170420"/>
                <a:gd name="connsiteX0" fmla="*/ 0 w 367355"/>
                <a:gd name="connsiteY0" fmla="*/ 5516 h 171182"/>
                <a:gd name="connsiteX1" fmla="*/ 16383 w 367355"/>
                <a:gd name="connsiteY1" fmla="*/ 11214 h 171182"/>
                <a:gd name="connsiteX2" fmla="*/ 46863 w 367355"/>
                <a:gd name="connsiteY2" fmla="*/ 11214 h 171182"/>
                <a:gd name="connsiteX3" fmla="*/ 62103 w 367355"/>
                <a:gd name="connsiteY3" fmla="*/ 6843 h 171182"/>
                <a:gd name="connsiteX4" fmla="*/ 77343 w 367355"/>
                <a:gd name="connsiteY4" fmla="*/ 16156 h 171182"/>
                <a:gd name="connsiteX5" fmla="*/ 92583 w 367355"/>
                <a:gd name="connsiteY5" fmla="*/ 16156 h 171182"/>
                <a:gd name="connsiteX6" fmla="*/ 107061 w 367355"/>
                <a:gd name="connsiteY6" fmla="*/ 11214 h 171182"/>
                <a:gd name="connsiteX7" fmla="*/ 122301 w 367355"/>
                <a:gd name="connsiteY7" fmla="*/ 8173 h 171182"/>
                <a:gd name="connsiteX8" fmla="*/ 138303 w 367355"/>
                <a:gd name="connsiteY8" fmla="*/ 8173 h 171182"/>
                <a:gd name="connsiteX9" fmla="*/ 153543 w 367355"/>
                <a:gd name="connsiteY9" fmla="*/ 10834 h 171182"/>
                <a:gd name="connsiteX10" fmla="*/ 168402 w 367355"/>
                <a:gd name="connsiteY10" fmla="*/ 7603 h 171182"/>
                <a:gd name="connsiteX11" fmla="*/ 183642 w 367355"/>
                <a:gd name="connsiteY11" fmla="*/ 12734 h 171182"/>
                <a:gd name="connsiteX12" fmla="*/ 199263 w 367355"/>
                <a:gd name="connsiteY12" fmla="*/ 20527 h 171182"/>
                <a:gd name="connsiteX13" fmla="*/ 213741 w 367355"/>
                <a:gd name="connsiteY13" fmla="*/ 15205 h 171182"/>
                <a:gd name="connsiteX14" fmla="*/ 229362 w 367355"/>
                <a:gd name="connsiteY14" fmla="*/ 15205 h 171182"/>
                <a:gd name="connsiteX15" fmla="*/ 244983 w 367355"/>
                <a:gd name="connsiteY15" fmla="*/ 5892 h 171182"/>
                <a:gd name="connsiteX16" fmla="*/ 260223 w 367355"/>
                <a:gd name="connsiteY16" fmla="*/ 11214 h 171182"/>
                <a:gd name="connsiteX17" fmla="*/ 275463 w 367355"/>
                <a:gd name="connsiteY17" fmla="*/ 11214 h 171182"/>
                <a:gd name="connsiteX18" fmla="*/ 290703 w 367355"/>
                <a:gd name="connsiteY18" fmla="*/ 6843 h 171182"/>
                <a:gd name="connsiteX19" fmla="*/ 321183 w 367355"/>
                <a:gd name="connsiteY19" fmla="*/ 6843 h 171182"/>
                <a:gd name="connsiteX20" fmla="*/ 336423 w 367355"/>
                <a:gd name="connsiteY20" fmla="*/ 15966 h 171182"/>
                <a:gd name="connsiteX21" fmla="*/ 350901 w 367355"/>
                <a:gd name="connsiteY21" fmla="*/ 12734 h 171182"/>
                <a:gd name="connsiteX22" fmla="*/ 367284 w 367355"/>
                <a:gd name="connsiteY22" fmla="*/ 0 h 171182"/>
                <a:gd name="connsiteX23" fmla="*/ 367355 w 367355"/>
                <a:gd name="connsiteY23" fmla="*/ 170420 h 171182"/>
                <a:gd name="connsiteX24" fmla="*/ 72 w 367355"/>
                <a:gd name="connsiteY24" fmla="*/ 171182 h 171182"/>
                <a:gd name="connsiteX25" fmla="*/ 0 w 367355"/>
                <a:gd name="connsiteY25" fmla="*/ 5516 h 171182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170420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8431"/>
                <a:gd name="connsiteY0" fmla="*/ 5516 h 237117"/>
                <a:gd name="connsiteX1" fmla="*/ 16383 w 368431"/>
                <a:gd name="connsiteY1" fmla="*/ 11214 h 237117"/>
                <a:gd name="connsiteX2" fmla="*/ 46863 w 368431"/>
                <a:gd name="connsiteY2" fmla="*/ 11214 h 237117"/>
                <a:gd name="connsiteX3" fmla="*/ 62103 w 368431"/>
                <a:gd name="connsiteY3" fmla="*/ 6843 h 237117"/>
                <a:gd name="connsiteX4" fmla="*/ 77343 w 368431"/>
                <a:gd name="connsiteY4" fmla="*/ 16156 h 237117"/>
                <a:gd name="connsiteX5" fmla="*/ 92583 w 368431"/>
                <a:gd name="connsiteY5" fmla="*/ 16156 h 237117"/>
                <a:gd name="connsiteX6" fmla="*/ 107061 w 368431"/>
                <a:gd name="connsiteY6" fmla="*/ 11214 h 237117"/>
                <a:gd name="connsiteX7" fmla="*/ 122301 w 368431"/>
                <a:gd name="connsiteY7" fmla="*/ 8173 h 237117"/>
                <a:gd name="connsiteX8" fmla="*/ 138303 w 368431"/>
                <a:gd name="connsiteY8" fmla="*/ 8173 h 237117"/>
                <a:gd name="connsiteX9" fmla="*/ 153543 w 368431"/>
                <a:gd name="connsiteY9" fmla="*/ 10834 h 237117"/>
                <a:gd name="connsiteX10" fmla="*/ 168402 w 368431"/>
                <a:gd name="connsiteY10" fmla="*/ 7603 h 237117"/>
                <a:gd name="connsiteX11" fmla="*/ 183642 w 368431"/>
                <a:gd name="connsiteY11" fmla="*/ 12734 h 237117"/>
                <a:gd name="connsiteX12" fmla="*/ 199263 w 368431"/>
                <a:gd name="connsiteY12" fmla="*/ 20527 h 237117"/>
                <a:gd name="connsiteX13" fmla="*/ 213741 w 368431"/>
                <a:gd name="connsiteY13" fmla="*/ 15205 h 237117"/>
                <a:gd name="connsiteX14" fmla="*/ 229362 w 368431"/>
                <a:gd name="connsiteY14" fmla="*/ 15205 h 237117"/>
                <a:gd name="connsiteX15" fmla="*/ 244983 w 368431"/>
                <a:gd name="connsiteY15" fmla="*/ 5892 h 237117"/>
                <a:gd name="connsiteX16" fmla="*/ 260223 w 368431"/>
                <a:gd name="connsiteY16" fmla="*/ 11214 h 237117"/>
                <a:gd name="connsiteX17" fmla="*/ 275463 w 368431"/>
                <a:gd name="connsiteY17" fmla="*/ 11214 h 237117"/>
                <a:gd name="connsiteX18" fmla="*/ 290703 w 368431"/>
                <a:gd name="connsiteY18" fmla="*/ 6843 h 237117"/>
                <a:gd name="connsiteX19" fmla="*/ 321183 w 368431"/>
                <a:gd name="connsiteY19" fmla="*/ 6843 h 237117"/>
                <a:gd name="connsiteX20" fmla="*/ 336423 w 368431"/>
                <a:gd name="connsiteY20" fmla="*/ 15966 h 237117"/>
                <a:gd name="connsiteX21" fmla="*/ 350901 w 368431"/>
                <a:gd name="connsiteY21" fmla="*/ 12734 h 237117"/>
                <a:gd name="connsiteX22" fmla="*/ 367284 w 368431"/>
                <a:gd name="connsiteY22" fmla="*/ 0 h 237117"/>
                <a:gd name="connsiteX23" fmla="*/ 368431 w 368431"/>
                <a:gd name="connsiteY23" fmla="*/ 237117 h 237117"/>
                <a:gd name="connsiteX24" fmla="*/ 72 w 368431"/>
                <a:gd name="connsiteY24" fmla="*/ 236804 h 237117"/>
                <a:gd name="connsiteX25" fmla="*/ 0 w 368431"/>
                <a:gd name="connsiteY25" fmla="*/ 5516 h 237117"/>
                <a:gd name="connsiteX0" fmla="*/ 0 w 367355"/>
                <a:gd name="connsiteY0" fmla="*/ 5516 h 236804"/>
                <a:gd name="connsiteX1" fmla="*/ 16383 w 367355"/>
                <a:gd name="connsiteY1" fmla="*/ 11214 h 236804"/>
                <a:gd name="connsiteX2" fmla="*/ 46863 w 367355"/>
                <a:gd name="connsiteY2" fmla="*/ 11214 h 236804"/>
                <a:gd name="connsiteX3" fmla="*/ 62103 w 367355"/>
                <a:gd name="connsiteY3" fmla="*/ 6843 h 236804"/>
                <a:gd name="connsiteX4" fmla="*/ 77343 w 367355"/>
                <a:gd name="connsiteY4" fmla="*/ 16156 h 236804"/>
                <a:gd name="connsiteX5" fmla="*/ 92583 w 367355"/>
                <a:gd name="connsiteY5" fmla="*/ 16156 h 236804"/>
                <a:gd name="connsiteX6" fmla="*/ 107061 w 367355"/>
                <a:gd name="connsiteY6" fmla="*/ 11214 h 236804"/>
                <a:gd name="connsiteX7" fmla="*/ 122301 w 367355"/>
                <a:gd name="connsiteY7" fmla="*/ 8173 h 236804"/>
                <a:gd name="connsiteX8" fmla="*/ 138303 w 367355"/>
                <a:gd name="connsiteY8" fmla="*/ 8173 h 236804"/>
                <a:gd name="connsiteX9" fmla="*/ 153543 w 367355"/>
                <a:gd name="connsiteY9" fmla="*/ 10834 h 236804"/>
                <a:gd name="connsiteX10" fmla="*/ 168402 w 367355"/>
                <a:gd name="connsiteY10" fmla="*/ 7603 h 236804"/>
                <a:gd name="connsiteX11" fmla="*/ 183642 w 367355"/>
                <a:gd name="connsiteY11" fmla="*/ 12734 h 236804"/>
                <a:gd name="connsiteX12" fmla="*/ 199263 w 367355"/>
                <a:gd name="connsiteY12" fmla="*/ 20527 h 236804"/>
                <a:gd name="connsiteX13" fmla="*/ 213741 w 367355"/>
                <a:gd name="connsiteY13" fmla="*/ 15205 h 236804"/>
                <a:gd name="connsiteX14" fmla="*/ 229362 w 367355"/>
                <a:gd name="connsiteY14" fmla="*/ 15205 h 236804"/>
                <a:gd name="connsiteX15" fmla="*/ 244983 w 367355"/>
                <a:gd name="connsiteY15" fmla="*/ 5892 h 236804"/>
                <a:gd name="connsiteX16" fmla="*/ 260223 w 367355"/>
                <a:gd name="connsiteY16" fmla="*/ 11214 h 236804"/>
                <a:gd name="connsiteX17" fmla="*/ 275463 w 367355"/>
                <a:gd name="connsiteY17" fmla="*/ 11214 h 236804"/>
                <a:gd name="connsiteX18" fmla="*/ 290703 w 367355"/>
                <a:gd name="connsiteY18" fmla="*/ 6843 h 236804"/>
                <a:gd name="connsiteX19" fmla="*/ 321183 w 367355"/>
                <a:gd name="connsiteY19" fmla="*/ 6843 h 236804"/>
                <a:gd name="connsiteX20" fmla="*/ 336423 w 367355"/>
                <a:gd name="connsiteY20" fmla="*/ 15966 h 236804"/>
                <a:gd name="connsiteX21" fmla="*/ 350901 w 367355"/>
                <a:gd name="connsiteY21" fmla="*/ 12734 h 236804"/>
                <a:gd name="connsiteX22" fmla="*/ 367284 w 367355"/>
                <a:gd name="connsiteY22" fmla="*/ 0 h 236804"/>
                <a:gd name="connsiteX23" fmla="*/ 367355 w 367355"/>
                <a:gd name="connsiteY23" fmla="*/ 37563 h 236804"/>
                <a:gd name="connsiteX24" fmla="*/ 72 w 367355"/>
                <a:gd name="connsiteY24" fmla="*/ 236804 h 236804"/>
                <a:gd name="connsiteX25" fmla="*/ 0 w 367355"/>
                <a:gd name="connsiteY25" fmla="*/ 5516 h 236804"/>
                <a:gd name="connsiteX0" fmla="*/ 0 w 367355"/>
                <a:gd name="connsiteY0" fmla="*/ 5516 h 41015"/>
                <a:gd name="connsiteX1" fmla="*/ 16383 w 367355"/>
                <a:gd name="connsiteY1" fmla="*/ 11214 h 41015"/>
                <a:gd name="connsiteX2" fmla="*/ 46863 w 367355"/>
                <a:gd name="connsiteY2" fmla="*/ 11214 h 41015"/>
                <a:gd name="connsiteX3" fmla="*/ 62103 w 367355"/>
                <a:gd name="connsiteY3" fmla="*/ 6843 h 41015"/>
                <a:gd name="connsiteX4" fmla="*/ 77343 w 367355"/>
                <a:gd name="connsiteY4" fmla="*/ 16156 h 41015"/>
                <a:gd name="connsiteX5" fmla="*/ 92583 w 367355"/>
                <a:gd name="connsiteY5" fmla="*/ 16156 h 41015"/>
                <a:gd name="connsiteX6" fmla="*/ 107061 w 367355"/>
                <a:gd name="connsiteY6" fmla="*/ 11214 h 41015"/>
                <a:gd name="connsiteX7" fmla="*/ 122301 w 367355"/>
                <a:gd name="connsiteY7" fmla="*/ 8173 h 41015"/>
                <a:gd name="connsiteX8" fmla="*/ 138303 w 367355"/>
                <a:gd name="connsiteY8" fmla="*/ 8173 h 41015"/>
                <a:gd name="connsiteX9" fmla="*/ 153543 w 367355"/>
                <a:gd name="connsiteY9" fmla="*/ 10834 h 41015"/>
                <a:gd name="connsiteX10" fmla="*/ 168402 w 367355"/>
                <a:gd name="connsiteY10" fmla="*/ 7603 h 41015"/>
                <a:gd name="connsiteX11" fmla="*/ 183642 w 367355"/>
                <a:gd name="connsiteY11" fmla="*/ 12734 h 41015"/>
                <a:gd name="connsiteX12" fmla="*/ 199263 w 367355"/>
                <a:gd name="connsiteY12" fmla="*/ 20527 h 41015"/>
                <a:gd name="connsiteX13" fmla="*/ 213741 w 367355"/>
                <a:gd name="connsiteY13" fmla="*/ 15205 h 41015"/>
                <a:gd name="connsiteX14" fmla="*/ 229362 w 367355"/>
                <a:gd name="connsiteY14" fmla="*/ 15205 h 41015"/>
                <a:gd name="connsiteX15" fmla="*/ 244983 w 367355"/>
                <a:gd name="connsiteY15" fmla="*/ 5892 h 41015"/>
                <a:gd name="connsiteX16" fmla="*/ 260223 w 367355"/>
                <a:gd name="connsiteY16" fmla="*/ 11214 h 41015"/>
                <a:gd name="connsiteX17" fmla="*/ 275463 w 367355"/>
                <a:gd name="connsiteY17" fmla="*/ 11214 h 41015"/>
                <a:gd name="connsiteX18" fmla="*/ 290703 w 367355"/>
                <a:gd name="connsiteY18" fmla="*/ 6843 h 41015"/>
                <a:gd name="connsiteX19" fmla="*/ 321183 w 367355"/>
                <a:gd name="connsiteY19" fmla="*/ 6843 h 41015"/>
                <a:gd name="connsiteX20" fmla="*/ 336423 w 367355"/>
                <a:gd name="connsiteY20" fmla="*/ 15966 h 41015"/>
                <a:gd name="connsiteX21" fmla="*/ 350901 w 367355"/>
                <a:gd name="connsiteY21" fmla="*/ 12734 h 41015"/>
                <a:gd name="connsiteX22" fmla="*/ 367284 w 367355"/>
                <a:gd name="connsiteY22" fmla="*/ 0 h 41015"/>
                <a:gd name="connsiteX23" fmla="*/ 367355 w 367355"/>
                <a:gd name="connsiteY23" fmla="*/ 37563 h 41015"/>
                <a:gd name="connsiteX24" fmla="*/ 610 w 367355"/>
                <a:gd name="connsiteY24" fmla="*/ 41015 h 41015"/>
                <a:gd name="connsiteX25" fmla="*/ 0 w 367355"/>
                <a:gd name="connsiteY25" fmla="*/ 5516 h 41015"/>
                <a:gd name="connsiteX0" fmla="*/ 0 w 367355"/>
                <a:gd name="connsiteY0" fmla="*/ 5516 h 39401"/>
                <a:gd name="connsiteX1" fmla="*/ 16383 w 367355"/>
                <a:gd name="connsiteY1" fmla="*/ 11214 h 39401"/>
                <a:gd name="connsiteX2" fmla="*/ 46863 w 367355"/>
                <a:gd name="connsiteY2" fmla="*/ 11214 h 39401"/>
                <a:gd name="connsiteX3" fmla="*/ 62103 w 367355"/>
                <a:gd name="connsiteY3" fmla="*/ 6843 h 39401"/>
                <a:gd name="connsiteX4" fmla="*/ 77343 w 367355"/>
                <a:gd name="connsiteY4" fmla="*/ 16156 h 39401"/>
                <a:gd name="connsiteX5" fmla="*/ 92583 w 367355"/>
                <a:gd name="connsiteY5" fmla="*/ 16156 h 39401"/>
                <a:gd name="connsiteX6" fmla="*/ 107061 w 367355"/>
                <a:gd name="connsiteY6" fmla="*/ 11214 h 39401"/>
                <a:gd name="connsiteX7" fmla="*/ 122301 w 367355"/>
                <a:gd name="connsiteY7" fmla="*/ 8173 h 39401"/>
                <a:gd name="connsiteX8" fmla="*/ 138303 w 367355"/>
                <a:gd name="connsiteY8" fmla="*/ 8173 h 39401"/>
                <a:gd name="connsiteX9" fmla="*/ 153543 w 367355"/>
                <a:gd name="connsiteY9" fmla="*/ 10834 h 39401"/>
                <a:gd name="connsiteX10" fmla="*/ 168402 w 367355"/>
                <a:gd name="connsiteY10" fmla="*/ 7603 h 39401"/>
                <a:gd name="connsiteX11" fmla="*/ 183642 w 367355"/>
                <a:gd name="connsiteY11" fmla="*/ 12734 h 39401"/>
                <a:gd name="connsiteX12" fmla="*/ 199263 w 367355"/>
                <a:gd name="connsiteY12" fmla="*/ 20527 h 39401"/>
                <a:gd name="connsiteX13" fmla="*/ 213741 w 367355"/>
                <a:gd name="connsiteY13" fmla="*/ 15205 h 39401"/>
                <a:gd name="connsiteX14" fmla="*/ 229362 w 367355"/>
                <a:gd name="connsiteY14" fmla="*/ 15205 h 39401"/>
                <a:gd name="connsiteX15" fmla="*/ 244983 w 367355"/>
                <a:gd name="connsiteY15" fmla="*/ 5892 h 39401"/>
                <a:gd name="connsiteX16" fmla="*/ 260223 w 367355"/>
                <a:gd name="connsiteY16" fmla="*/ 11214 h 39401"/>
                <a:gd name="connsiteX17" fmla="*/ 275463 w 367355"/>
                <a:gd name="connsiteY17" fmla="*/ 11214 h 39401"/>
                <a:gd name="connsiteX18" fmla="*/ 290703 w 367355"/>
                <a:gd name="connsiteY18" fmla="*/ 6843 h 39401"/>
                <a:gd name="connsiteX19" fmla="*/ 321183 w 367355"/>
                <a:gd name="connsiteY19" fmla="*/ 6843 h 39401"/>
                <a:gd name="connsiteX20" fmla="*/ 336423 w 367355"/>
                <a:gd name="connsiteY20" fmla="*/ 15966 h 39401"/>
                <a:gd name="connsiteX21" fmla="*/ 350901 w 367355"/>
                <a:gd name="connsiteY21" fmla="*/ 12734 h 39401"/>
                <a:gd name="connsiteX22" fmla="*/ 367284 w 367355"/>
                <a:gd name="connsiteY22" fmla="*/ 0 h 39401"/>
                <a:gd name="connsiteX23" fmla="*/ 367355 w 367355"/>
                <a:gd name="connsiteY23" fmla="*/ 37563 h 39401"/>
                <a:gd name="connsiteX24" fmla="*/ 1148 w 367355"/>
                <a:gd name="connsiteY24" fmla="*/ 39401 h 39401"/>
                <a:gd name="connsiteX25" fmla="*/ 0 w 367355"/>
                <a:gd name="connsiteY25" fmla="*/ 5516 h 39401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1148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40477"/>
                <a:gd name="connsiteX1" fmla="*/ 16383 w 367355"/>
                <a:gd name="connsiteY1" fmla="*/ 11214 h 40477"/>
                <a:gd name="connsiteX2" fmla="*/ 46863 w 367355"/>
                <a:gd name="connsiteY2" fmla="*/ 11214 h 40477"/>
                <a:gd name="connsiteX3" fmla="*/ 62103 w 367355"/>
                <a:gd name="connsiteY3" fmla="*/ 6843 h 40477"/>
                <a:gd name="connsiteX4" fmla="*/ 77343 w 367355"/>
                <a:gd name="connsiteY4" fmla="*/ 16156 h 40477"/>
                <a:gd name="connsiteX5" fmla="*/ 92583 w 367355"/>
                <a:gd name="connsiteY5" fmla="*/ 16156 h 40477"/>
                <a:gd name="connsiteX6" fmla="*/ 107061 w 367355"/>
                <a:gd name="connsiteY6" fmla="*/ 11214 h 40477"/>
                <a:gd name="connsiteX7" fmla="*/ 122301 w 367355"/>
                <a:gd name="connsiteY7" fmla="*/ 8173 h 40477"/>
                <a:gd name="connsiteX8" fmla="*/ 138303 w 367355"/>
                <a:gd name="connsiteY8" fmla="*/ 8173 h 40477"/>
                <a:gd name="connsiteX9" fmla="*/ 153543 w 367355"/>
                <a:gd name="connsiteY9" fmla="*/ 10834 h 40477"/>
                <a:gd name="connsiteX10" fmla="*/ 168402 w 367355"/>
                <a:gd name="connsiteY10" fmla="*/ 7603 h 40477"/>
                <a:gd name="connsiteX11" fmla="*/ 183642 w 367355"/>
                <a:gd name="connsiteY11" fmla="*/ 12734 h 40477"/>
                <a:gd name="connsiteX12" fmla="*/ 199263 w 367355"/>
                <a:gd name="connsiteY12" fmla="*/ 20527 h 40477"/>
                <a:gd name="connsiteX13" fmla="*/ 213741 w 367355"/>
                <a:gd name="connsiteY13" fmla="*/ 15205 h 40477"/>
                <a:gd name="connsiteX14" fmla="*/ 229362 w 367355"/>
                <a:gd name="connsiteY14" fmla="*/ 15205 h 40477"/>
                <a:gd name="connsiteX15" fmla="*/ 244983 w 367355"/>
                <a:gd name="connsiteY15" fmla="*/ 5892 h 40477"/>
                <a:gd name="connsiteX16" fmla="*/ 260223 w 367355"/>
                <a:gd name="connsiteY16" fmla="*/ 11214 h 40477"/>
                <a:gd name="connsiteX17" fmla="*/ 275463 w 367355"/>
                <a:gd name="connsiteY17" fmla="*/ 11214 h 40477"/>
                <a:gd name="connsiteX18" fmla="*/ 290703 w 367355"/>
                <a:gd name="connsiteY18" fmla="*/ 6843 h 40477"/>
                <a:gd name="connsiteX19" fmla="*/ 321183 w 367355"/>
                <a:gd name="connsiteY19" fmla="*/ 6843 h 40477"/>
                <a:gd name="connsiteX20" fmla="*/ 336423 w 367355"/>
                <a:gd name="connsiteY20" fmla="*/ 15966 h 40477"/>
                <a:gd name="connsiteX21" fmla="*/ 350901 w 367355"/>
                <a:gd name="connsiteY21" fmla="*/ 12734 h 40477"/>
                <a:gd name="connsiteX22" fmla="*/ 367284 w 367355"/>
                <a:gd name="connsiteY22" fmla="*/ 0 h 40477"/>
                <a:gd name="connsiteX23" fmla="*/ 367355 w 367355"/>
                <a:gd name="connsiteY23" fmla="*/ 37563 h 40477"/>
                <a:gd name="connsiteX24" fmla="*/ 610 w 367355"/>
                <a:gd name="connsiteY24" fmla="*/ 40477 h 40477"/>
                <a:gd name="connsiteX25" fmla="*/ 0 w 367355"/>
                <a:gd name="connsiteY25" fmla="*/ 5516 h 40477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610 w 367355"/>
                <a:gd name="connsiteY24" fmla="*/ 26761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1829 w 367355"/>
                <a:gd name="connsiteY24" fmla="*/ 17312 h 37563"/>
                <a:gd name="connsiteX25" fmla="*/ 0 w 367355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4322 h 37563"/>
                <a:gd name="connsiteX25" fmla="*/ 0 w 367355"/>
                <a:gd name="connsiteY25" fmla="*/ 5516 h 37563"/>
                <a:gd name="connsiteX0" fmla="*/ 58 w 367413"/>
                <a:gd name="connsiteY0" fmla="*/ 5516 h 37563"/>
                <a:gd name="connsiteX1" fmla="*/ 16441 w 367413"/>
                <a:gd name="connsiteY1" fmla="*/ 11214 h 37563"/>
                <a:gd name="connsiteX2" fmla="*/ 46921 w 367413"/>
                <a:gd name="connsiteY2" fmla="*/ 11214 h 37563"/>
                <a:gd name="connsiteX3" fmla="*/ 62161 w 367413"/>
                <a:gd name="connsiteY3" fmla="*/ 6843 h 37563"/>
                <a:gd name="connsiteX4" fmla="*/ 77401 w 367413"/>
                <a:gd name="connsiteY4" fmla="*/ 16156 h 37563"/>
                <a:gd name="connsiteX5" fmla="*/ 92641 w 367413"/>
                <a:gd name="connsiteY5" fmla="*/ 16156 h 37563"/>
                <a:gd name="connsiteX6" fmla="*/ 107119 w 367413"/>
                <a:gd name="connsiteY6" fmla="*/ 11214 h 37563"/>
                <a:gd name="connsiteX7" fmla="*/ 122359 w 367413"/>
                <a:gd name="connsiteY7" fmla="*/ 8173 h 37563"/>
                <a:gd name="connsiteX8" fmla="*/ 138361 w 367413"/>
                <a:gd name="connsiteY8" fmla="*/ 8173 h 37563"/>
                <a:gd name="connsiteX9" fmla="*/ 153601 w 367413"/>
                <a:gd name="connsiteY9" fmla="*/ 10834 h 37563"/>
                <a:gd name="connsiteX10" fmla="*/ 168460 w 367413"/>
                <a:gd name="connsiteY10" fmla="*/ 7603 h 37563"/>
                <a:gd name="connsiteX11" fmla="*/ 183700 w 367413"/>
                <a:gd name="connsiteY11" fmla="*/ 12734 h 37563"/>
                <a:gd name="connsiteX12" fmla="*/ 199321 w 367413"/>
                <a:gd name="connsiteY12" fmla="*/ 20527 h 37563"/>
                <a:gd name="connsiteX13" fmla="*/ 213799 w 367413"/>
                <a:gd name="connsiteY13" fmla="*/ 15205 h 37563"/>
                <a:gd name="connsiteX14" fmla="*/ 229420 w 367413"/>
                <a:gd name="connsiteY14" fmla="*/ 15205 h 37563"/>
                <a:gd name="connsiteX15" fmla="*/ 245041 w 367413"/>
                <a:gd name="connsiteY15" fmla="*/ 5892 h 37563"/>
                <a:gd name="connsiteX16" fmla="*/ 260281 w 367413"/>
                <a:gd name="connsiteY16" fmla="*/ 11214 h 37563"/>
                <a:gd name="connsiteX17" fmla="*/ 275521 w 367413"/>
                <a:gd name="connsiteY17" fmla="*/ 11214 h 37563"/>
                <a:gd name="connsiteX18" fmla="*/ 290761 w 367413"/>
                <a:gd name="connsiteY18" fmla="*/ 6843 h 37563"/>
                <a:gd name="connsiteX19" fmla="*/ 321241 w 367413"/>
                <a:gd name="connsiteY19" fmla="*/ 6843 h 37563"/>
                <a:gd name="connsiteX20" fmla="*/ 336481 w 367413"/>
                <a:gd name="connsiteY20" fmla="*/ 15966 h 37563"/>
                <a:gd name="connsiteX21" fmla="*/ 350959 w 367413"/>
                <a:gd name="connsiteY21" fmla="*/ 12734 h 37563"/>
                <a:gd name="connsiteX22" fmla="*/ 367342 w 367413"/>
                <a:gd name="connsiteY22" fmla="*/ 0 h 37563"/>
                <a:gd name="connsiteX23" fmla="*/ 367413 w 367413"/>
                <a:gd name="connsiteY23" fmla="*/ 37563 h 37563"/>
                <a:gd name="connsiteX24" fmla="*/ 58 w 367413"/>
                <a:gd name="connsiteY24" fmla="*/ 24322 h 37563"/>
                <a:gd name="connsiteX25" fmla="*/ 58 w 367413"/>
                <a:gd name="connsiteY25" fmla="*/ 5516 h 37563"/>
                <a:gd name="connsiteX0" fmla="*/ 0 w 367355"/>
                <a:gd name="connsiteY0" fmla="*/ 5516 h 37563"/>
                <a:gd name="connsiteX1" fmla="*/ 16383 w 367355"/>
                <a:gd name="connsiteY1" fmla="*/ 11214 h 37563"/>
                <a:gd name="connsiteX2" fmla="*/ 46863 w 367355"/>
                <a:gd name="connsiteY2" fmla="*/ 11214 h 37563"/>
                <a:gd name="connsiteX3" fmla="*/ 62103 w 367355"/>
                <a:gd name="connsiteY3" fmla="*/ 6843 h 37563"/>
                <a:gd name="connsiteX4" fmla="*/ 77343 w 367355"/>
                <a:gd name="connsiteY4" fmla="*/ 16156 h 37563"/>
                <a:gd name="connsiteX5" fmla="*/ 92583 w 367355"/>
                <a:gd name="connsiteY5" fmla="*/ 16156 h 37563"/>
                <a:gd name="connsiteX6" fmla="*/ 107061 w 367355"/>
                <a:gd name="connsiteY6" fmla="*/ 11214 h 37563"/>
                <a:gd name="connsiteX7" fmla="*/ 122301 w 367355"/>
                <a:gd name="connsiteY7" fmla="*/ 8173 h 37563"/>
                <a:gd name="connsiteX8" fmla="*/ 138303 w 367355"/>
                <a:gd name="connsiteY8" fmla="*/ 8173 h 37563"/>
                <a:gd name="connsiteX9" fmla="*/ 153543 w 367355"/>
                <a:gd name="connsiteY9" fmla="*/ 10834 h 37563"/>
                <a:gd name="connsiteX10" fmla="*/ 168402 w 367355"/>
                <a:gd name="connsiteY10" fmla="*/ 7603 h 37563"/>
                <a:gd name="connsiteX11" fmla="*/ 183642 w 367355"/>
                <a:gd name="connsiteY11" fmla="*/ 12734 h 37563"/>
                <a:gd name="connsiteX12" fmla="*/ 199263 w 367355"/>
                <a:gd name="connsiteY12" fmla="*/ 20527 h 37563"/>
                <a:gd name="connsiteX13" fmla="*/ 213741 w 367355"/>
                <a:gd name="connsiteY13" fmla="*/ 15205 h 37563"/>
                <a:gd name="connsiteX14" fmla="*/ 229362 w 367355"/>
                <a:gd name="connsiteY14" fmla="*/ 15205 h 37563"/>
                <a:gd name="connsiteX15" fmla="*/ 244983 w 367355"/>
                <a:gd name="connsiteY15" fmla="*/ 5892 h 37563"/>
                <a:gd name="connsiteX16" fmla="*/ 260223 w 367355"/>
                <a:gd name="connsiteY16" fmla="*/ 11214 h 37563"/>
                <a:gd name="connsiteX17" fmla="*/ 275463 w 367355"/>
                <a:gd name="connsiteY17" fmla="*/ 11214 h 37563"/>
                <a:gd name="connsiteX18" fmla="*/ 290703 w 367355"/>
                <a:gd name="connsiteY18" fmla="*/ 6843 h 37563"/>
                <a:gd name="connsiteX19" fmla="*/ 321183 w 367355"/>
                <a:gd name="connsiteY19" fmla="*/ 6843 h 37563"/>
                <a:gd name="connsiteX20" fmla="*/ 336423 w 367355"/>
                <a:gd name="connsiteY20" fmla="*/ 15966 h 37563"/>
                <a:gd name="connsiteX21" fmla="*/ 350901 w 367355"/>
                <a:gd name="connsiteY21" fmla="*/ 12734 h 37563"/>
                <a:gd name="connsiteX22" fmla="*/ 367284 w 367355"/>
                <a:gd name="connsiteY22" fmla="*/ 0 h 37563"/>
                <a:gd name="connsiteX23" fmla="*/ 367355 w 367355"/>
                <a:gd name="connsiteY23" fmla="*/ 37563 h 37563"/>
                <a:gd name="connsiteX24" fmla="*/ 305 w 367355"/>
                <a:gd name="connsiteY24" fmla="*/ 25541 h 37563"/>
                <a:gd name="connsiteX25" fmla="*/ 0 w 367355"/>
                <a:gd name="connsiteY25" fmla="*/ 5516 h 37563"/>
                <a:gd name="connsiteX0" fmla="*/ 0 w 367355"/>
                <a:gd name="connsiteY0" fmla="*/ 5516 h 25541"/>
                <a:gd name="connsiteX1" fmla="*/ 16383 w 367355"/>
                <a:gd name="connsiteY1" fmla="*/ 11214 h 25541"/>
                <a:gd name="connsiteX2" fmla="*/ 46863 w 367355"/>
                <a:gd name="connsiteY2" fmla="*/ 11214 h 25541"/>
                <a:gd name="connsiteX3" fmla="*/ 62103 w 367355"/>
                <a:gd name="connsiteY3" fmla="*/ 6843 h 25541"/>
                <a:gd name="connsiteX4" fmla="*/ 77343 w 367355"/>
                <a:gd name="connsiteY4" fmla="*/ 16156 h 25541"/>
                <a:gd name="connsiteX5" fmla="*/ 92583 w 367355"/>
                <a:gd name="connsiteY5" fmla="*/ 16156 h 25541"/>
                <a:gd name="connsiteX6" fmla="*/ 107061 w 367355"/>
                <a:gd name="connsiteY6" fmla="*/ 11214 h 25541"/>
                <a:gd name="connsiteX7" fmla="*/ 122301 w 367355"/>
                <a:gd name="connsiteY7" fmla="*/ 8173 h 25541"/>
                <a:gd name="connsiteX8" fmla="*/ 138303 w 367355"/>
                <a:gd name="connsiteY8" fmla="*/ 8173 h 25541"/>
                <a:gd name="connsiteX9" fmla="*/ 153543 w 367355"/>
                <a:gd name="connsiteY9" fmla="*/ 10834 h 25541"/>
                <a:gd name="connsiteX10" fmla="*/ 168402 w 367355"/>
                <a:gd name="connsiteY10" fmla="*/ 7603 h 25541"/>
                <a:gd name="connsiteX11" fmla="*/ 183642 w 367355"/>
                <a:gd name="connsiteY11" fmla="*/ 12734 h 25541"/>
                <a:gd name="connsiteX12" fmla="*/ 199263 w 367355"/>
                <a:gd name="connsiteY12" fmla="*/ 20527 h 25541"/>
                <a:gd name="connsiteX13" fmla="*/ 213741 w 367355"/>
                <a:gd name="connsiteY13" fmla="*/ 15205 h 25541"/>
                <a:gd name="connsiteX14" fmla="*/ 229362 w 367355"/>
                <a:gd name="connsiteY14" fmla="*/ 15205 h 25541"/>
                <a:gd name="connsiteX15" fmla="*/ 244983 w 367355"/>
                <a:gd name="connsiteY15" fmla="*/ 5892 h 25541"/>
                <a:gd name="connsiteX16" fmla="*/ 260223 w 367355"/>
                <a:gd name="connsiteY16" fmla="*/ 11214 h 25541"/>
                <a:gd name="connsiteX17" fmla="*/ 275463 w 367355"/>
                <a:gd name="connsiteY17" fmla="*/ 11214 h 25541"/>
                <a:gd name="connsiteX18" fmla="*/ 290703 w 367355"/>
                <a:gd name="connsiteY18" fmla="*/ 6843 h 25541"/>
                <a:gd name="connsiteX19" fmla="*/ 321183 w 367355"/>
                <a:gd name="connsiteY19" fmla="*/ 6843 h 25541"/>
                <a:gd name="connsiteX20" fmla="*/ 336423 w 367355"/>
                <a:gd name="connsiteY20" fmla="*/ 15966 h 25541"/>
                <a:gd name="connsiteX21" fmla="*/ 350901 w 367355"/>
                <a:gd name="connsiteY21" fmla="*/ 12734 h 25541"/>
                <a:gd name="connsiteX22" fmla="*/ 367284 w 367355"/>
                <a:gd name="connsiteY22" fmla="*/ 0 h 25541"/>
                <a:gd name="connsiteX23" fmla="*/ 367355 w 367355"/>
                <a:gd name="connsiteY23" fmla="*/ 24457 h 25541"/>
                <a:gd name="connsiteX24" fmla="*/ 305 w 367355"/>
                <a:gd name="connsiteY24" fmla="*/ 25541 h 25541"/>
                <a:gd name="connsiteX25" fmla="*/ 0 w 367355"/>
                <a:gd name="connsiteY25" fmla="*/ 5516 h 2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7355" h="25541" extrusionOk="0">
                  <a:moveTo>
                    <a:pt x="0" y="5516"/>
                  </a:moveTo>
                  <a:lnTo>
                    <a:pt x="16383" y="11214"/>
                  </a:lnTo>
                  <a:lnTo>
                    <a:pt x="46863" y="11214"/>
                  </a:lnTo>
                  <a:lnTo>
                    <a:pt x="62103" y="6843"/>
                  </a:lnTo>
                  <a:lnTo>
                    <a:pt x="77343" y="16156"/>
                  </a:lnTo>
                  <a:lnTo>
                    <a:pt x="92583" y="16156"/>
                  </a:lnTo>
                  <a:lnTo>
                    <a:pt x="107061" y="11214"/>
                  </a:lnTo>
                  <a:lnTo>
                    <a:pt x="122301" y="8173"/>
                  </a:lnTo>
                  <a:lnTo>
                    <a:pt x="138303" y="8173"/>
                  </a:lnTo>
                  <a:lnTo>
                    <a:pt x="153543" y="10834"/>
                  </a:lnTo>
                  <a:lnTo>
                    <a:pt x="168402" y="7603"/>
                  </a:lnTo>
                  <a:lnTo>
                    <a:pt x="183642" y="12734"/>
                  </a:lnTo>
                  <a:lnTo>
                    <a:pt x="199263" y="20527"/>
                  </a:lnTo>
                  <a:lnTo>
                    <a:pt x="213741" y="15205"/>
                  </a:lnTo>
                  <a:lnTo>
                    <a:pt x="229362" y="15205"/>
                  </a:lnTo>
                  <a:lnTo>
                    <a:pt x="244983" y="5892"/>
                  </a:lnTo>
                  <a:lnTo>
                    <a:pt x="260223" y="11214"/>
                  </a:lnTo>
                  <a:lnTo>
                    <a:pt x="275463" y="11214"/>
                  </a:lnTo>
                  <a:lnTo>
                    <a:pt x="290703" y="6843"/>
                  </a:lnTo>
                  <a:lnTo>
                    <a:pt x="321183" y="6843"/>
                  </a:lnTo>
                  <a:lnTo>
                    <a:pt x="336423" y="15966"/>
                  </a:lnTo>
                  <a:lnTo>
                    <a:pt x="350901" y="12734"/>
                  </a:lnTo>
                  <a:lnTo>
                    <a:pt x="367284" y="0"/>
                  </a:lnTo>
                  <a:cubicBezTo>
                    <a:pt x="367308" y="56807"/>
                    <a:pt x="367331" y="-32350"/>
                    <a:pt x="367355" y="24457"/>
                  </a:cubicBezTo>
                  <a:lnTo>
                    <a:pt x="305" y="25541"/>
                  </a:lnTo>
                  <a:cubicBezTo>
                    <a:pt x="102" y="13708"/>
                    <a:pt x="203" y="17349"/>
                    <a:pt x="0" y="5516"/>
                  </a:cubicBezTo>
                  <a:close/>
                </a:path>
              </a:pathLst>
            </a:custGeom>
            <a:solidFill>
              <a:srgbClr val="00B0F0">
                <a:alpha val="73460"/>
              </a:srgbClr>
            </a:solidFill>
            <a:ln>
              <a:noFill/>
            </a:ln>
          </p:spPr>
        </p:sp>
        <p:sp>
          <p:nvSpPr>
            <p:cNvPr id="11" name="Shape 35"/>
            <p:cNvSpPr/>
            <p:nvPr userDrawn="1"/>
          </p:nvSpPr>
          <p:spPr>
            <a:xfrm rot="8100000">
              <a:off x="1850476" y="6266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36"/>
            <p:cNvSpPr/>
            <p:nvPr userDrawn="1"/>
          </p:nvSpPr>
          <p:spPr>
            <a:xfrm rot="8100000">
              <a:off x="6041476" y="91047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37"/>
            <p:cNvSpPr/>
            <p:nvPr userDrawn="1"/>
          </p:nvSpPr>
          <p:spPr>
            <a:xfrm rot="8100000">
              <a:off x="7184476" y="943821"/>
              <a:ext cx="122612" cy="122612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solidFill>
                <a:srgbClr val="00B0F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4" name="Shape 38"/>
            <p:cNvGrpSpPr/>
            <p:nvPr userDrawn="1"/>
          </p:nvGrpSpPr>
          <p:grpSpPr>
            <a:xfrm>
              <a:off x="-7029" y="836128"/>
              <a:ext cx="9167825" cy="595300"/>
              <a:chOff x="-9525" y="4462475"/>
              <a:chExt cx="9167825" cy="595300"/>
            </a:xfrm>
          </p:grpSpPr>
          <p:sp>
            <p:nvSpPr>
              <p:cNvPr id="45" name="Shape 39"/>
              <p:cNvSpPr/>
              <p:nvPr/>
            </p:nvSpPr>
            <p:spPr>
              <a:xfrm>
                <a:off x="-9525" y="4581525"/>
                <a:ext cx="4205300" cy="476250"/>
              </a:xfrm>
              <a:custGeom>
                <a:avLst/>
                <a:gdLst/>
                <a:ahLst/>
                <a:cxnLst/>
                <a:rect l="0" t="0" r="0" b="0"/>
                <a:pathLst>
                  <a:path w="168212" h="19050" extrusionOk="0">
                    <a:moveTo>
                      <a:pt x="0" y="1715"/>
                    </a:moveTo>
                    <a:lnTo>
                      <a:pt x="15812" y="16574"/>
                    </a:lnTo>
                    <a:lnTo>
                      <a:pt x="31052" y="16574"/>
                    </a:lnTo>
                    <a:lnTo>
                      <a:pt x="46292" y="14097"/>
                    </a:lnTo>
                    <a:lnTo>
                      <a:pt x="61532" y="19050"/>
                    </a:lnTo>
                    <a:lnTo>
                      <a:pt x="76581" y="11240"/>
                    </a:lnTo>
                    <a:lnTo>
                      <a:pt x="92012" y="11240"/>
                    </a:lnTo>
                    <a:lnTo>
                      <a:pt x="106871" y="0"/>
                    </a:lnTo>
                    <a:lnTo>
                      <a:pt x="122111" y="2667"/>
                    </a:lnTo>
                    <a:lnTo>
                      <a:pt x="137541" y="2667"/>
                    </a:lnTo>
                    <a:lnTo>
                      <a:pt x="152972" y="16002"/>
                    </a:lnTo>
                    <a:lnTo>
                      <a:pt x="168212" y="16002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6" name="Shape 40"/>
              <p:cNvSpPr/>
              <p:nvPr/>
            </p:nvSpPr>
            <p:spPr>
              <a:xfrm>
                <a:off x="4195775" y="4462475"/>
                <a:ext cx="3424225" cy="590550"/>
              </a:xfrm>
              <a:custGeom>
                <a:avLst/>
                <a:gdLst/>
                <a:ahLst/>
                <a:cxnLst/>
                <a:rect l="0" t="0" r="0" b="0"/>
                <a:pathLst>
                  <a:path w="136969" h="23622" extrusionOk="0">
                    <a:moveTo>
                      <a:pt x="0" y="20955"/>
                    </a:moveTo>
                    <a:lnTo>
                      <a:pt x="15049" y="9144"/>
                    </a:lnTo>
                    <a:lnTo>
                      <a:pt x="30480" y="4381"/>
                    </a:lnTo>
                    <a:lnTo>
                      <a:pt x="45720" y="13716"/>
                    </a:lnTo>
                    <a:lnTo>
                      <a:pt x="60769" y="13716"/>
                    </a:lnTo>
                    <a:lnTo>
                      <a:pt x="76009" y="16573"/>
                    </a:lnTo>
                    <a:lnTo>
                      <a:pt x="91249" y="11811"/>
                    </a:lnTo>
                    <a:lnTo>
                      <a:pt x="106680" y="23622"/>
                    </a:lnTo>
                    <a:lnTo>
                      <a:pt x="122110" y="23622"/>
                    </a:lnTo>
                    <a:lnTo>
                      <a:pt x="136969" y="0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47" name="Shape 41"/>
              <p:cNvSpPr/>
              <p:nvPr/>
            </p:nvSpPr>
            <p:spPr>
              <a:xfrm>
                <a:off x="7624775" y="4472000"/>
                <a:ext cx="1533525" cy="414325"/>
              </a:xfrm>
              <a:custGeom>
                <a:avLst/>
                <a:gdLst/>
                <a:ahLst/>
                <a:cxnLst/>
                <a:rect l="0" t="0" r="0" b="0"/>
                <a:pathLst>
                  <a:path w="61341" h="16573" extrusionOk="0">
                    <a:moveTo>
                      <a:pt x="0" y="0"/>
                    </a:moveTo>
                    <a:lnTo>
                      <a:pt x="15049" y="4762"/>
                    </a:lnTo>
                    <a:lnTo>
                      <a:pt x="30670" y="4762"/>
                    </a:lnTo>
                    <a:lnTo>
                      <a:pt x="45910" y="4762"/>
                    </a:lnTo>
                    <a:lnTo>
                      <a:pt x="61341" y="16573"/>
                    </a:lnTo>
                  </a:path>
                </a:pathLst>
              </a:custGeom>
              <a:noFill/>
              <a:ln w="9525" cap="flat" cmpd="sng">
                <a:solidFill>
                  <a:srgbClr val="3C78D8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</p:grpSp>
        <p:grpSp>
          <p:nvGrpSpPr>
            <p:cNvPr id="15" name="Shape 42"/>
            <p:cNvGrpSpPr/>
            <p:nvPr userDrawn="1"/>
          </p:nvGrpSpPr>
          <p:grpSpPr>
            <a:xfrm>
              <a:off x="-40341" y="817140"/>
              <a:ext cx="9229574" cy="642787"/>
              <a:chOff x="-42837" y="4443487"/>
              <a:chExt cx="9229574" cy="642787"/>
            </a:xfrm>
          </p:grpSpPr>
          <p:sp>
            <p:nvSpPr>
              <p:cNvPr id="20" name="Shape 43"/>
              <p:cNvSpPr/>
              <p:nvPr/>
            </p:nvSpPr>
            <p:spPr>
              <a:xfrm>
                <a:off x="1114450" y="49006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44"/>
              <p:cNvSpPr/>
              <p:nvPr/>
            </p:nvSpPr>
            <p:spPr>
              <a:xfrm>
                <a:off x="1495450" y="502927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" name="Shape 45"/>
              <p:cNvSpPr/>
              <p:nvPr/>
            </p:nvSpPr>
            <p:spPr>
              <a:xfrm>
                <a:off x="733450" y="49721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" name="Shape 46"/>
              <p:cNvSpPr/>
              <p:nvPr/>
            </p:nvSpPr>
            <p:spPr>
              <a:xfrm>
                <a:off x="352450" y="49626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" name="Shape 47"/>
              <p:cNvSpPr/>
              <p:nvPr/>
            </p:nvSpPr>
            <p:spPr>
              <a:xfrm>
                <a:off x="-42837" y="46054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" name="Shape 48"/>
              <p:cNvSpPr/>
              <p:nvPr/>
            </p:nvSpPr>
            <p:spPr>
              <a:xfrm>
                <a:off x="1876450" y="48340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" name="Shape 49"/>
              <p:cNvSpPr/>
              <p:nvPr/>
            </p:nvSpPr>
            <p:spPr>
              <a:xfrm>
                <a:off x="2257450" y="48292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7" name="Shape 50"/>
              <p:cNvSpPr/>
              <p:nvPr/>
            </p:nvSpPr>
            <p:spPr>
              <a:xfrm>
                <a:off x="2638450" y="454826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8" name="Shape 51"/>
              <p:cNvSpPr/>
              <p:nvPr/>
            </p:nvSpPr>
            <p:spPr>
              <a:xfrm>
                <a:off x="3019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9" name="Shape 52"/>
              <p:cNvSpPr/>
              <p:nvPr/>
            </p:nvSpPr>
            <p:spPr>
              <a:xfrm>
                <a:off x="3400450" y="46149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0" name="Shape 53"/>
              <p:cNvSpPr/>
              <p:nvPr/>
            </p:nvSpPr>
            <p:spPr>
              <a:xfrm>
                <a:off x="3781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1" name="Shape 54"/>
              <p:cNvSpPr/>
              <p:nvPr/>
            </p:nvSpPr>
            <p:spPr>
              <a:xfrm>
                <a:off x="4162450" y="49483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2" name="Shape 55"/>
              <p:cNvSpPr/>
              <p:nvPr/>
            </p:nvSpPr>
            <p:spPr>
              <a:xfrm>
                <a:off x="4543450" y="4667325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56"/>
              <p:cNvSpPr/>
              <p:nvPr/>
            </p:nvSpPr>
            <p:spPr>
              <a:xfrm>
                <a:off x="4924450" y="45435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57"/>
              <p:cNvSpPr/>
              <p:nvPr/>
            </p:nvSpPr>
            <p:spPr>
              <a:xfrm>
                <a:off x="5305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58"/>
              <p:cNvSpPr/>
              <p:nvPr/>
            </p:nvSpPr>
            <p:spPr>
              <a:xfrm>
                <a:off x="5686450" y="47721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59"/>
              <p:cNvSpPr/>
              <p:nvPr/>
            </p:nvSpPr>
            <p:spPr>
              <a:xfrm>
                <a:off x="6067450" y="484830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7" name="Shape 60"/>
              <p:cNvSpPr/>
              <p:nvPr/>
            </p:nvSpPr>
            <p:spPr>
              <a:xfrm>
                <a:off x="6448450" y="472923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8" name="Shape 61"/>
              <p:cNvSpPr/>
              <p:nvPr/>
            </p:nvSpPr>
            <p:spPr>
              <a:xfrm>
                <a:off x="6829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9" name="Shape 62"/>
              <p:cNvSpPr/>
              <p:nvPr/>
            </p:nvSpPr>
            <p:spPr>
              <a:xfrm>
                <a:off x="7210450" y="5024512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0" name="Shape 63"/>
              <p:cNvSpPr/>
              <p:nvPr/>
            </p:nvSpPr>
            <p:spPr>
              <a:xfrm>
                <a:off x="7591450" y="44434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1" name="Shape 64"/>
              <p:cNvSpPr/>
              <p:nvPr/>
            </p:nvSpPr>
            <p:spPr>
              <a:xfrm>
                <a:off x="7972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2" name="Shape 65"/>
              <p:cNvSpPr/>
              <p:nvPr/>
            </p:nvSpPr>
            <p:spPr>
              <a:xfrm>
                <a:off x="8353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3" name="Shape 66"/>
              <p:cNvSpPr/>
              <p:nvPr/>
            </p:nvSpPr>
            <p:spPr>
              <a:xfrm>
                <a:off x="8734450" y="4557787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44" name="Shape 67"/>
              <p:cNvSpPr/>
              <p:nvPr/>
            </p:nvSpPr>
            <p:spPr>
              <a:xfrm>
                <a:off x="9129737" y="4867350"/>
                <a:ext cx="56999" cy="56999"/>
              </a:xfrm>
              <a:prstGeom prst="ellipse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16" name="Shape 68"/>
            <p:cNvSpPr/>
            <p:nvPr userDrawn="1"/>
          </p:nvSpPr>
          <p:spPr>
            <a:xfrm>
              <a:off x="2993196" y="95985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69"/>
            <p:cNvSpPr/>
            <p:nvPr userDrawn="1"/>
          </p:nvSpPr>
          <p:spPr>
            <a:xfrm>
              <a:off x="1088196" y="1245603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70"/>
            <p:cNvSpPr/>
            <p:nvPr userDrawn="1"/>
          </p:nvSpPr>
          <p:spPr>
            <a:xfrm>
              <a:off x="4898196" y="889684"/>
              <a:ext cx="114599" cy="114599"/>
            </a:xfrm>
            <a:prstGeom prst="ellipse">
              <a:avLst/>
            </a:pr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71"/>
            <p:cNvSpPr/>
            <p:nvPr userDrawn="1"/>
          </p:nvSpPr>
          <p:spPr>
            <a:xfrm rot="8100000">
              <a:off x="8702445" y="702821"/>
              <a:ext cx="122612" cy="122612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 algn="ctr">
              <a:defRPr sz="2400">
                <a:solidFill>
                  <a:srgbClr val="00B0F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171450" indent="-171450">
              <a:buClr>
                <a:srgbClr val="00B0F0"/>
              </a:buClr>
              <a:buFont typeface="Wingdings" panose="05000000000000000000" pitchFamily="2" charset="2"/>
              <a:buChar char="p"/>
              <a:defRPr sz="2400"/>
            </a:lvl1pPr>
            <a:lvl2pPr marL="514350" indent="-171450">
              <a:buClr>
                <a:srgbClr val="00B0F0"/>
              </a:buClr>
              <a:buFont typeface="Wingdings" panose="05000000000000000000" pitchFamily="2" charset="2"/>
              <a:buChar char="p"/>
              <a:defRPr sz="2100"/>
            </a:lvl2pPr>
            <a:lvl3pPr marL="857250" indent="-171450">
              <a:buClr>
                <a:srgbClr val="00B0F0"/>
              </a:buClr>
              <a:buFont typeface="Wingdings" panose="05000000000000000000" pitchFamily="2" charset="2"/>
              <a:buChar char="p"/>
              <a:defRPr sz="1800"/>
            </a:lvl3pPr>
            <a:lvl4pPr marL="1200150" indent="-171450">
              <a:buClr>
                <a:srgbClr val="00B0F0"/>
              </a:buClr>
              <a:buFont typeface="Wingdings" panose="05000000000000000000" pitchFamily="2" charset="2"/>
              <a:buChar char="p"/>
              <a:defRPr sz="1500"/>
            </a:lvl4pPr>
            <a:lvl5pPr marL="1543050" indent="-171450">
              <a:buClr>
                <a:srgbClr val="00B0F0"/>
              </a:buClr>
              <a:buFont typeface="Wingdings" panose="05000000000000000000" pitchFamily="2" charset="2"/>
              <a:buChar char="p"/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3834274" y="68076"/>
            <a:ext cx="5193989" cy="320726"/>
            <a:chOff x="1853468" y="6455165"/>
            <a:chExt cx="7129151" cy="440221"/>
          </a:xfrm>
        </p:grpSpPr>
        <p:sp>
          <p:nvSpPr>
            <p:cNvPr id="10" name="TextBox 8"/>
            <p:cNvSpPr txBox="1"/>
            <p:nvPr/>
          </p:nvSpPr>
          <p:spPr>
            <a:xfrm>
              <a:off x="1853468" y="6536305"/>
              <a:ext cx="6352638" cy="359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3C78D8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Visual</a:t>
              </a:r>
              <a:r>
                <a:rPr lang="en-US" altLang="zh-CN" sz="1100" baseline="0" dirty="0">
                  <a:solidFill>
                    <a:srgbClr val="3C78D8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 Analytics Group, State Key Lab of CAD&amp;CG, Zhejiang University</a:t>
              </a:r>
              <a:endParaRPr lang="zh-CN" altLang="en-US" sz="1100" dirty="0">
                <a:solidFill>
                  <a:srgbClr val="3C78D8"/>
                </a:solidFill>
                <a:latin typeface="Times New Roman" panose="02020603050405020304" pitchFamily="18" charset="0"/>
                <a:ea typeface="华文楷体" pitchFamily="2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016366" y="6455165"/>
              <a:ext cx="966253" cy="407738"/>
              <a:chOff x="16390720" y="3165764"/>
              <a:chExt cx="2468589" cy="1041686"/>
            </a:xfrm>
          </p:grpSpPr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90720" y="3203846"/>
                <a:ext cx="1008113" cy="1002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10" t="9959" r="10831" b="14807"/>
              <a:stretch/>
            </p:blipFill>
            <p:spPr>
              <a:xfrm>
                <a:off x="17865260" y="3165764"/>
                <a:ext cx="994049" cy="1004400"/>
              </a:xfrm>
              <a:prstGeom prst="rect">
                <a:avLst/>
              </a:prstGeom>
            </p:spPr>
          </p:pic>
          <p:cxnSp>
            <p:nvCxnSpPr>
              <p:cNvPr id="14" name="直接连接符 13"/>
              <p:cNvCxnSpPr/>
              <p:nvPr/>
            </p:nvCxnSpPr>
            <p:spPr>
              <a:xfrm>
                <a:off x="17576121" y="3203050"/>
                <a:ext cx="0" cy="1004400"/>
              </a:xfrm>
              <a:prstGeom prst="line">
                <a:avLst/>
              </a:prstGeom>
              <a:ln w="12700">
                <a:solidFill>
                  <a:srgbClr val="3C78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B0F0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566179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课程标题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628650" y="4074860"/>
            <a:ext cx="7886700" cy="604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/>
              <a:t>讲师姓名</a:t>
            </a:r>
          </a:p>
        </p:txBody>
      </p:sp>
      <p:sp>
        <p:nvSpPr>
          <p:cNvPr id="18" name="标题 1"/>
          <p:cNvSpPr txBox="1">
            <a:spLocks/>
          </p:cNvSpPr>
          <p:nvPr/>
        </p:nvSpPr>
        <p:spPr>
          <a:xfrm>
            <a:off x="628650" y="4767498"/>
            <a:ext cx="7886700" cy="604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/>
              <a:t>讲师单位</a:t>
            </a:r>
          </a:p>
        </p:txBody>
      </p:sp>
    </p:spTree>
    <p:extLst>
      <p:ext uri="{BB962C8B-B14F-4D97-AF65-F5344CB8AC3E}">
        <p14:creationId xmlns:p14="http://schemas.microsoft.com/office/powerpoint/2010/main" val="102117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第一节标题</a:t>
            </a: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第一节副标题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563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878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259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424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648015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z="7200" dirty="0">
                <a:latin typeface="Oswald" panose="020B0604020202020204" charset="0"/>
              </a:rPr>
              <a:t>谢谢</a:t>
            </a:r>
          </a:p>
        </p:txBody>
      </p:sp>
      <p:sp>
        <p:nvSpPr>
          <p:cNvPr id="3" name="Shape 734"/>
          <p:cNvSpPr txBox="1">
            <a:spLocks/>
          </p:cNvSpPr>
          <p:nvPr/>
        </p:nvSpPr>
        <p:spPr>
          <a:xfrm>
            <a:off x="2099362" y="2973578"/>
            <a:ext cx="4945275" cy="596552"/>
          </a:xfrm>
          <a:prstGeom prst="rect">
            <a:avLst/>
          </a:prstGeom>
        </p:spPr>
        <p:txBody>
          <a:bodyPr vert="horz" lIns="68569" tIns="68569" rIns="68569" bIns="68569" rtlCol="0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3C78D8"/>
                </a:solidFill>
              </a:rPr>
              <a:t>联系方式</a:t>
            </a:r>
            <a:endParaRPr lang="en-US" altLang="zh-CN" dirty="0">
              <a:solidFill>
                <a:srgbClr val="3C78D8"/>
              </a:solidFill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dirty="0">
                <a:solidFill>
                  <a:srgbClr val="3C78D8"/>
                </a:solidFill>
              </a:rPr>
              <a:t>@username / user@mail.me</a:t>
            </a:r>
          </a:p>
        </p:txBody>
      </p:sp>
    </p:spTree>
    <p:extLst>
      <p:ext uri="{BB962C8B-B14F-4D97-AF65-F5344CB8AC3E}">
        <p14:creationId xmlns:p14="http://schemas.microsoft.com/office/powerpoint/2010/main" val="386295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24</Words>
  <Application>Microsoft Office PowerPoint</Application>
  <PresentationFormat>全屏显示(4:3)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Oswald</vt:lpstr>
      <vt:lpstr>等线</vt:lpstr>
      <vt:lpstr>黑体</vt:lpstr>
      <vt:lpstr>华文楷体</vt:lpstr>
      <vt:lpstr>微软雅黑</vt:lpstr>
      <vt:lpstr>Arial</vt:lpstr>
      <vt:lpstr>Arial Black</vt:lpstr>
      <vt:lpstr>Times New Roman</vt:lpstr>
      <vt:lpstr>Wingdings</vt:lpstr>
      <vt:lpstr>Office 主题</vt:lpstr>
      <vt:lpstr>课程标题</vt:lpstr>
      <vt:lpstr>第一节标题</vt:lpstr>
      <vt:lpstr>PowerPoint 演示文稿</vt:lpstr>
      <vt:lpstr>PowerPoint 演示文稿</vt:lpstr>
      <vt:lpstr>PowerPoint 演示文稿</vt:lpstr>
      <vt:lpstr>谢谢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Sally L</dc:creator>
  <cp:lastModifiedBy>vag-yang</cp:lastModifiedBy>
  <cp:revision>103</cp:revision>
  <dcterms:created xsi:type="dcterms:W3CDTF">2015-05-05T08:02:14Z</dcterms:created>
  <dcterms:modified xsi:type="dcterms:W3CDTF">2017-05-18T04:32:41Z</dcterms:modified>
</cp:coreProperties>
</file>